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6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C94036"/>
    <a:srgbClr val="F5F5F5"/>
    <a:srgbClr val="1D4C78"/>
    <a:srgbClr val="5B9BD5"/>
    <a:srgbClr val="BFBFBF"/>
    <a:srgbClr val="404040"/>
    <a:srgbClr val="E7E9E8"/>
    <a:srgbClr val="CA1F2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 snapToGrid="0" showGuides="1">
      <p:cViewPr varScale="1">
        <p:scale>
          <a:sx n="114" d="100"/>
          <a:sy n="114" d="100"/>
        </p:scale>
        <p:origin x="-438" y="-108"/>
      </p:cViewPr>
      <p:guideLst>
        <p:guide orient="horz" pos="2160"/>
        <p:guide pos="39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销售额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D4C78"/>
            </a:solidFill>
          </c:spPr>
          <c:dPt>
            <c:idx val="0"/>
            <c:bubble3D val="0"/>
            <c:spPr>
              <a:solidFill>
                <a:srgbClr val="1D4C78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BFBFB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C9403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rgbClr val="BFBFBF"/>
        </a:solidFill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38100" dir="5400000" algn="t" rotWithShape="0">
                <a:schemeClr val="bg1">
                  <a:lumMod val="50000"/>
                  <a:lumOff val="50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rgbClr val="1D4C78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65000"/>
                    <a:lumOff val="35000"/>
                    <a:alpha val="40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cat>
            <c:multiLvlStrRef>
              <c:f>Sheet1!$A$2:$A$5</c:f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38100" dir="5400000" algn="t" rotWithShape="0">
                <a:schemeClr val="bg1">
                  <a:lumMod val="50000"/>
                  <a:lumOff val="50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rgbClr val="1D4C78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65000"/>
                    <a:lumOff val="35000"/>
                    <a:alpha val="40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cat>
            <c:multiLvlStrRef>
              <c:f>Sheet1!$A$2:$A$5</c:f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83245117722199"/>
          <c:y val="7.3010464833292807E-2"/>
          <c:w val="0.66964774593903997"/>
          <c:h val="0.892917984911171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38100" dir="5400000" algn="t" rotWithShape="0">
                <a:schemeClr val="bg1">
                  <a:lumMod val="50000"/>
                  <a:lumOff val="50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rgbClr val="CA1F25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65000"/>
                    <a:lumOff val="35000"/>
                    <a:alpha val="40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rgbClr val="C94036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schemeClr val="bg1">
                    <a:lumMod val="50000"/>
                    <a:lumOff val="50000"/>
                    <a:alpha val="40000"/>
                  </a:schemeClr>
                </a:outerShdw>
              </a:effectLst>
            </c:spPr>
          </c:dPt>
          <c:cat>
            <c:multiLvlStrRef>
              <c:f>Sheet1!$A$2:$A$5</c:f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F3742-FC41-4291-8E24-4ED77ACF7AC8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11BF1-F220-4815-A9B7-D3A164FE2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0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>
              <a:latin typeface="FGP松慶行書体" panose="03000500000000000000" pitchFamily="66" charset="-128"/>
              <a:ea typeface="FGP松慶行書体" panose="03000500000000000000" pitchFamily="66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11BF1-F220-4815-A9B7-D3A164FE2A4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0C555-00C5-4FFC-B3F8-26FF03814B36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BA757-1929-449D-975B-47C5F5EC0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6424930" y="-6478905"/>
            <a:ext cx="22733635" cy="13575030"/>
            <a:chOff x="-10118" y="-10203"/>
            <a:chExt cx="35801" cy="21378"/>
          </a:xfrm>
        </p:grpSpPr>
        <p:pic>
          <p:nvPicPr>
            <p:cNvPr id="16" name="图片 15" descr="QQ图片20180105104139"/>
            <p:cNvPicPr>
              <a:picLocks noChangeAspect="1"/>
            </p:cNvPicPr>
            <p:nvPr/>
          </p:nvPicPr>
          <p:blipFill>
            <a:blip r:embed="rId3"/>
            <a:srcRect l="23723" r="26613"/>
            <a:stretch>
              <a:fillRect/>
            </a:stretch>
          </p:blipFill>
          <p:spPr>
            <a:xfrm flipH="1">
              <a:off x="10821" y="-10203"/>
              <a:ext cx="14863" cy="21378"/>
            </a:xfrm>
            <a:prstGeom prst="rect">
              <a:avLst/>
            </a:prstGeom>
          </p:spPr>
        </p:pic>
        <p:pic>
          <p:nvPicPr>
            <p:cNvPr id="15" name="图片 14" descr="QQ图片20180105104139"/>
            <p:cNvPicPr>
              <a:picLocks noChangeAspect="1"/>
            </p:cNvPicPr>
            <p:nvPr/>
          </p:nvPicPr>
          <p:blipFill>
            <a:blip r:embed="rId3"/>
            <a:srcRect r="11796"/>
            <a:stretch>
              <a:fillRect/>
            </a:stretch>
          </p:blipFill>
          <p:spPr>
            <a:xfrm>
              <a:off x="-10118" y="-8221"/>
              <a:ext cx="22469" cy="18195"/>
            </a:xfrm>
            <a:prstGeom prst="rect">
              <a:avLst/>
            </a:prstGeom>
          </p:spPr>
        </p:pic>
      </p:grpSp>
      <p:pic>
        <p:nvPicPr>
          <p:cNvPr id="14" name="图片 13" descr="QQ图片20180105104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9979660"/>
            <a:ext cx="12280900" cy="4389755"/>
          </a:xfrm>
          <a:prstGeom prst="rect">
            <a:avLst/>
          </a:prstGeom>
        </p:spPr>
      </p:pic>
      <p:pic>
        <p:nvPicPr>
          <p:cNvPr id="2" name="图片 1" descr="幻灯片1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709612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310" y="38100"/>
            <a:ext cx="8923655" cy="3933190"/>
          </a:xfrm>
          <a:prstGeom prst="rect">
            <a:avLst/>
          </a:prstGeom>
          <a:effectLst>
            <a:outerShdw blurRad="228600" dist="101600" dir="2700000" algn="tl" rotWithShape="0">
              <a:schemeClr val="tx1">
                <a:lumMod val="50000"/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2266950" y="3641090"/>
            <a:ext cx="775779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6000">
                <a:solidFill>
                  <a:srgbClr val="C2433A"/>
                </a:solidFill>
                <a:latin typeface="微软雅黑" panose="020B0503020204020204" charset="-122"/>
                <a:ea typeface="微软雅黑" panose="020B0503020204020204" charset="-122"/>
              </a:rPr>
              <a:t>述职汇报</a:t>
            </a:r>
            <a:r>
              <a:rPr lang="zh-CN" altLang="zh-CN" sz="60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r>
              <a:rPr lang="en-US" altLang="zh-CN" sz="60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60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482850" y="4644390"/>
            <a:ext cx="73914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06650" y="4733290"/>
            <a:ext cx="768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7F7F7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适   用   于   工   作   汇   报  </a:t>
            </a:r>
            <a:r>
              <a:rPr lang="en-US" altLang="zh-CN" b="1">
                <a:solidFill>
                  <a:srgbClr val="7F7F7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/  </a:t>
            </a:r>
            <a:r>
              <a:rPr lang="zh-CN" altLang="en-US" b="1">
                <a:solidFill>
                  <a:srgbClr val="7F7F7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工   作   总   结  </a:t>
            </a:r>
            <a:r>
              <a:rPr lang="en-US" altLang="zh-CN" b="1">
                <a:solidFill>
                  <a:srgbClr val="7F7F7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/  </a:t>
            </a:r>
            <a:r>
              <a:rPr lang="zh-CN" altLang="en-US" b="1">
                <a:solidFill>
                  <a:srgbClr val="7F7F7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工   作   计   划   等   等</a:t>
            </a:r>
          </a:p>
        </p:txBody>
      </p:sp>
      <p:sp>
        <p:nvSpPr>
          <p:cNvPr id="9" name="直角三角形 8"/>
          <p:cNvSpPr/>
          <p:nvPr/>
        </p:nvSpPr>
        <p:spPr>
          <a:xfrm>
            <a:off x="-6350" y="5685790"/>
            <a:ext cx="6247765" cy="1185545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-6350" y="6071235"/>
            <a:ext cx="6248400" cy="80010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5943600" y="5685790"/>
            <a:ext cx="6247765" cy="1185545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flipH="1">
            <a:off x="5943600" y="6071235"/>
            <a:ext cx="6248400" cy="80010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885690" y="5537200"/>
            <a:ext cx="2285365" cy="407035"/>
            <a:chOff x="1570" y="2975"/>
            <a:chExt cx="16230" cy="2890"/>
          </a:xfrm>
        </p:grpSpPr>
        <p:sp>
          <p:nvSpPr>
            <p:cNvPr id="17" name="椭圆 16"/>
            <p:cNvSpPr/>
            <p:nvPr/>
          </p:nvSpPr>
          <p:spPr>
            <a:xfrm>
              <a:off x="1570" y="2975"/>
              <a:ext cx="2890" cy="2890"/>
            </a:xfrm>
            <a:prstGeom prst="ellipse">
              <a:avLst/>
            </a:prstGeom>
            <a:solidFill>
              <a:srgbClr val="1D4C78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966" y="2975"/>
              <a:ext cx="2890" cy="2890"/>
            </a:xfrm>
            <a:prstGeom prst="ellipse">
              <a:avLst/>
            </a:prstGeom>
            <a:solidFill>
              <a:srgbClr val="CA1F25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436" y="2975"/>
              <a:ext cx="2890" cy="2890"/>
            </a:xfrm>
            <a:prstGeom prst="ellipse">
              <a:avLst/>
            </a:prstGeom>
            <a:solidFill>
              <a:srgbClr val="1D4C78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4910" y="2975"/>
              <a:ext cx="2890" cy="2890"/>
            </a:xfrm>
            <a:prstGeom prst="ellipse">
              <a:avLst/>
            </a:prstGeom>
            <a:solidFill>
              <a:srgbClr val="CA1F25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16"/>
            <p:cNvSpPr>
              <a:spLocks noChangeAspect="1" noEditPoints="1"/>
            </p:cNvSpPr>
            <p:nvPr/>
          </p:nvSpPr>
          <p:spPr bwMode="auto">
            <a:xfrm>
              <a:off x="11043" y="3758"/>
              <a:ext cx="1675" cy="1679"/>
            </a:xfrm>
            <a:custGeom>
              <a:avLst/>
              <a:gdLst>
                <a:gd name="T0" fmla="*/ 136 w 360"/>
                <a:gd name="T1" fmla="*/ 226 h 361"/>
                <a:gd name="T2" fmla="*/ 56 w 360"/>
                <a:gd name="T3" fmla="*/ 194 h 361"/>
                <a:gd name="T4" fmla="*/ 56 w 360"/>
                <a:gd name="T5" fmla="*/ 221 h 361"/>
                <a:gd name="T6" fmla="*/ 136 w 360"/>
                <a:gd name="T7" fmla="*/ 253 h 361"/>
                <a:gd name="T8" fmla="*/ 136 w 360"/>
                <a:gd name="T9" fmla="*/ 226 h 361"/>
                <a:gd name="T10" fmla="*/ 136 w 360"/>
                <a:gd name="T11" fmla="*/ 143 h 361"/>
                <a:gd name="T12" fmla="*/ 56 w 360"/>
                <a:gd name="T13" fmla="*/ 111 h 361"/>
                <a:gd name="T14" fmla="*/ 56 w 360"/>
                <a:gd name="T15" fmla="*/ 138 h 361"/>
                <a:gd name="T16" fmla="*/ 136 w 360"/>
                <a:gd name="T17" fmla="*/ 170 h 361"/>
                <a:gd name="T18" fmla="*/ 136 w 360"/>
                <a:gd name="T19" fmla="*/ 143 h 361"/>
                <a:gd name="T20" fmla="*/ 351 w 360"/>
                <a:gd name="T21" fmla="*/ 4 h 361"/>
                <a:gd name="T22" fmla="*/ 332 w 360"/>
                <a:gd name="T23" fmla="*/ 2 h 361"/>
                <a:gd name="T24" fmla="*/ 180 w 360"/>
                <a:gd name="T25" fmla="*/ 63 h 361"/>
                <a:gd name="T26" fmla="*/ 27 w 360"/>
                <a:gd name="T27" fmla="*/ 2 h 361"/>
                <a:gd name="T28" fmla="*/ 8 w 360"/>
                <a:gd name="T29" fmla="*/ 4 h 361"/>
                <a:gd name="T30" fmla="*/ 0 w 360"/>
                <a:gd name="T31" fmla="*/ 21 h 361"/>
                <a:gd name="T32" fmla="*/ 0 w 360"/>
                <a:gd name="T33" fmla="*/ 277 h 361"/>
                <a:gd name="T34" fmla="*/ 12 w 360"/>
                <a:gd name="T35" fmla="*/ 295 h 361"/>
                <a:gd name="T36" fmla="*/ 172 w 360"/>
                <a:gd name="T37" fmla="*/ 359 h 361"/>
                <a:gd name="T38" fmla="*/ 176 w 360"/>
                <a:gd name="T39" fmla="*/ 361 h 361"/>
                <a:gd name="T40" fmla="*/ 180 w 360"/>
                <a:gd name="T41" fmla="*/ 361 h 361"/>
                <a:gd name="T42" fmla="*/ 184 w 360"/>
                <a:gd name="T43" fmla="*/ 361 h 361"/>
                <a:gd name="T44" fmla="*/ 187 w 360"/>
                <a:gd name="T45" fmla="*/ 359 h 361"/>
                <a:gd name="T46" fmla="*/ 347 w 360"/>
                <a:gd name="T47" fmla="*/ 295 h 361"/>
                <a:gd name="T48" fmla="*/ 360 w 360"/>
                <a:gd name="T49" fmla="*/ 277 h 361"/>
                <a:gd name="T50" fmla="*/ 360 w 360"/>
                <a:gd name="T51" fmla="*/ 21 h 361"/>
                <a:gd name="T52" fmla="*/ 351 w 360"/>
                <a:gd name="T53" fmla="*/ 4 h 361"/>
                <a:gd name="T54" fmla="*/ 160 w 360"/>
                <a:gd name="T55" fmla="*/ 320 h 361"/>
                <a:gd name="T56" fmla="*/ 32 w 360"/>
                <a:gd name="T57" fmla="*/ 269 h 361"/>
                <a:gd name="T58" fmla="*/ 32 w 360"/>
                <a:gd name="T59" fmla="*/ 45 h 361"/>
                <a:gd name="T60" fmla="*/ 160 w 360"/>
                <a:gd name="T61" fmla="*/ 96 h 361"/>
                <a:gd name="T62" fmla="*/ 160 w 360"/>
                <a:gd name="T63" fmla="*/ 320 h 361"/>
                <a:gd name="T64" fmla="*/ 328 w 360"/>
                <a:gd name="T65" fmla="*/ 269 h 361"/>
                <a:gd name="T66" fmla="*/ 200 w 360"/>
                <a:gd name="T67" fmla="*/ 320 h 361"/>
                <a:gd name="T68" fmla="*/ 200 w 360"/>
                <a:gd name="T69" fmla="*/ 96 h 361"/>
                <a:gd name="T70" fmla="*/ 328 w 360"/>
                <a:gd name="T71" fmla="*/ 45 h 361"/>
                <a:gd name="T72" fmla="*/ 328 w 360"/>
                <a:gd name="T73" fmla="*/ 269 h 361"/>
                <a:gd name="T74" fmla="*/ 304 w 360"/>
                <a:gd name="T75" fmla="*/ 194 h 361"/>
                <a:gd name="T76" fmla="*/ 224 w 360"/>
                <a:gd name="T77" fmla="*/ 226 h 361"/>
                <a:gd name="T78" fmla="*/ 224 w 360"/>
                <a:gd name="T79" fmla="*/ 253 h 361"/>
                <a:gd name="T80" fmla="*/ 304 w 360"/>
                <a:gd name="T81" fmla="*/ 221 h 361"/>
                <a:gd name="T82" fmla="*/ 304 w 360"/>
                <a:gd name="T83" fmla="*/ 194 h 361"/>
                <a:gd name="T84" fmla="*/ 304 w 360"/>
                <a:gd name="T85" fmla="*/ 111 h 361"/>
                <a:gd name="T86" fmla="*/ 224 w 360"/>
                <a:gd name="T87" fmla="*/ 143 h 361"/>
                <a:gd name="T88" fmla="*/ 224 w 360"/>
                <a:gd name="T89" fmla="*/ 170 h 361"/>
                <a:gd name="T90" fmla="*/ 304 w 360"/>
                <a:gd name="T91" fmla="*/ 138 h 361"/>
                <a:gd name="T92" fmla="*/ 304 w 360"/>
                <a:gd name="T93" fmla="*/ 1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0" h="361">
                  <a:moveTo>
                    <a:pt x="136" y="226"/>
                  </a:moveTo>
                  <a:cubicBezTo>
                    <a:pt x="56" y="194"/>
                    <a:pt x="56" y="194"/>
                    <a:pt x="56" y="194"/>
                  </a:cubicBezTo>
                  <a:cubicBezTo>
                    <a:pt x="56" y="221"/>
                    <a:pt x="56" y="221"/>
                    <a:pt x="56" y="221"/>
                  </a:cubicBezTo>
                  <a:cubicBezTo>
                    <a:pt x="136" y="253"/>
                    <a:pt x="136" y="253"/>
                    <a:pt x="136" y="253"/>
                  </a:cubicBezTo>
                  <a:lnTo>
                    <a:pt x="136" y="226"/>
                  </a:lnTo>
                  <a:close/>
                  <a:moveTo>
                    <a:pt x="136" y="143"/>
                  </a:moveTo>
                  <a:cubicBezTo>
                    <a:pt x="56" y="111"/>
                    <a:pt x="56" y="111"/>
                    <a:pt x="56" y="111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136" y="170"/>
                    <a:pt x="136" y="170"/>
                    <a:pt x="136" y="170"/>
                  </a:cubicBezTo>
                  <a:lnTo>
                    <a:pt x="136" y="143"/>
                  </a:lnTo>
                  <a:close/>
                  <a:moveTo>
                    <a:pt x="351" y="4"/>
                  </a:moveTo>
                  <a:cubicBezTo>
                    <a:pt x="345" y="1"/>
                    <a:pt x="338" y="0"/>
                    <a:pt x="332" y="2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1" y="0"/>
                    <a:pt x="14" y="1"/>
                    <a:pt x="8" y="4"/>
                  </a:cubicBezTo>
                  <a:cubicBezTo>
                    <a:pt x="3" y="8"/>
                    <a:pt x="0" y="14"/>
                    <a:pt x="0" y="2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85"/>
                    <a:pt x="5" y="292"/>
                    <a:pt x="12" y="295"/>
                  </a:cubicBezTo>
                  <a:cubicBezTo>
                    <a:pt x="172" y="359"/>
                    <a:pt x="172" y="359"/>
                    <a:pt x="172" y="359"/>
                  </a:cubicBezTo>
                  <a:cubicBezTo>
                    <a:pt x="172" y="359"/>
                    <a:pt x="175" y="360"/>
                    <a:pt x="176" y="361"/>
                  </a:cubicBezTo>
                  <a:cubicBezTo>
                    <a:pt x="177" y="361"/>
                    <a:pt x="178" y="361"/>
                    <a:pt x="180" y="361"/>
                  </a:cubicBezTo>
                  <a:cubicBezTo>
                    <a:pt x="181" y="361"/>
                    <a:pt x="182" y="361"/>
                    <a:pt x="184" y="361"/>
                  </a:cubicBezTo>
                  <a:cubicBezTo>
                    <a:pt x="184" y="360"/>
                    <a:pt x="187" y="359"/>
                    <a:pt x="187" y="359"/>
                  </a:cubicBezTo>
                  <a:cubicBezTo>
                    <a:pt x="347" y="295"/>
                    <a:pt x="347" y="295"/>
                    <a:pt x="347" y="295"/>
                  </a:cubicBezTo>
                  <a:cubicBezTo>
                    <a:pt x="355" y="292"/>
                    <a:pt x="360" y="285"/>
                    <a:pt x="360" y="277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0" y="14"/>
                    <a:pt x="356" y="8"/>
                    <a:pt x="351" y="4"/>
                  </a:cubicBezTo>
                  <a:close/>
                  <a:moveTo>
                    <a:pt x="160" y="320"/>
                  </a:moveTo>
                  <a:cubicBezTo>
                    <a:pt x="32" y="269"/>
                    <a:pt x="32" y="269"/>
                    <a:pt x="32" y="269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320"/>
                  </a:lnTo>
                  <a:close/>
                  <a:moveTo>
                    <a:pt x="328" y="269"/>
                  </a:moveTo>
                  <a:cubicBezTo>
                    <a:pt x="200" y="320"/>
                    <a:pt x="200" y="320"/>
                    <a:pt x="200" y="3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328" y="45"/>
                    <a:pt x="328" y="45"/>
                    <a:pt x="328" y="45"/>
                  </a:cubicBezTo>
                  <a:lnTo>
                    <a:pt x="328" y="269"/>
                  </a:lnTo>
                  <a:close/>
                  <a:moveTo>
                    <a:pt x="304" y="194"/>
                  </a:moveTo>
                  <a:cubicBezTo>
                    <a:pt x="224" y="226"/>
                    <a:pt x="224" y="226"/>
                    <a:pt x="224" y="226"/>
                  </a:cubicBezTo>
                  <a:cubicBezTo>
                    <a:pt x="224" y="253"/>
                    <a:pt x="224" y="253"/>
                    <a:pt x="224" y="253"/>
                  </a:cubicBezTo>
                  <a:cubicBezTo>
                    <a:pt x="304" y="221"/>
                    <a:pt x="304" y="221"/>
                    <a:pt x="304" y="221"/>
                  </a:cubicBezTo>
                  <a:lnTo>
                    <a:pt x="304" y="194"/>
                  </a:lnTo>
                  <a:close/>
                  <a:moveTo>
                    <a:pt x="304" y="111"/>
                  </a:moveTo>
                  <a:cubicBezTo>
                    <a:pt x="224" y="143"/>
                    <a:pt x="224" y="143"/>
                    <a:pt x="224" y="143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304" y="138"/>
                    <a:pt x="304" y="138"/>
                    <a:pt x="304" y="138"/>
                  </a:cubicBezTo>
                  <a:lnTo>
                    <a:pt x="304" y="1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5C5C5C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3" name="Freeform 78"/>
            <p:cNvSpPr>
              <a:spLocks noChangeAspect="1" noEditPoints="1"/>
            </p:cNvSpPr>
            <p:nvPr/>
          </p:nvSpPr>
          <p:spPr bwMode="auto">
            <a:xfrm flipH="1">
              <a:off x="6759" y="3895"/>
              <a:ext cx="1303" cy="1267"/>
            </a:xfrm>
            <a:custGeom>
              <a:avLst/>
              <a:gdLst>
                <a:gd name="T0" fmla="*/ 172 w 241"/>
                <a:gd name="T1" fmla="*/ 0 h 234"/>
                <a:gd name="T2" fmla="*/ 102 w 241"/>
                <a:gd name="T3" fmla="*/ 50 h 234"/>
                <a:gd name="T4" fmla="*/ 102 w 241"/>
                <a:gd name="T5" fmla="*/ 50 h 234"/>
                <a:gd name="T6" fmla="*/ 26 w 241"/>
                <a:gd name="T7" fmla="*/ 126 h 234"/>
                <a:gd name="T8" fmla="*/ 2 w 241"/>
                <a:gd name="T9" fmla="*/ 201 h 234"/>
                <a:gd name="T10" fmla="*/ 26 w 241"/>
                <a:gd name="T11" fmla="*/ 234 h 234"/>
                <a:gd name="T12" fmla="*/ 96 w 241"/>
                <a:gd name="T13" fmla="*/ 216 h 234"/>
                <a:gd name="T14" fmla="*/ 220 w 241"/>
                <a:gd name="T15" fmla="*/ 97 h 234"/>
                <a:gd name="T16" fmla="*/ 117 w 241"/>
                <a:gd name="T17" fmla="*/ 174 h 234"/>
                <a:gd name="T18" fmla="*/ 181 w 241"/>
                <a:gd name="T19" fmla="*/ 86 h 234"/>
                <a:gd name="T20" fmla="*/ 174 w 241"/>
                <a:gd name="T21" fmla="*/ 123 h 234"/>
                <a:gd name="T22" fmla="*/ 117 w 241"/>
                <a:gd name="T23" fmla="*/ 180 h 234"/>
                <a:gd name="T24" fmla="*/ 108 w 241"/>
                <a:gd name="T25" fmla="*/ 148 h 234"/>
                <a:gd name="T26" fmla="*/ 84 w 241"/>
                <a:gd name="T27" fmla="*/ 125 h 234"/>
                <a:gd name="T28" fmla="*/ 169 w 241"/>
                <a:gd name="T29" fmla="*/ 66 h 234"/>
                <a:gd name="T30" fmla="*/ 108 w 241"/>
                <a:gd name="T31" fmla="*/ 148 h 234"/>
                <a:gd name="T32" fmla="*/ 56 w 241"/>
                <a:gd name="T33" fmla="*/ 117 h 234"/>
                <a:gd name="T34" fmla="*/ 146 w 241"/>
                <a:gd name="T35" fmla="*/ 53 h 234"/>
                <a:gd name="T36" fmla="*/ 31 w 241"/>
                <a:gd name="T37" fmla="*/ 219 h 234"/>
                <a:gd name="T38" fmla="*/ 15 w 241"/>
                <a:gd name="T39" fmla="*/ 209 h 234"/>
                <a:gd name="T40" fmla="*/ 23 w 241"/>
                <a:gd name="T41" fmla="*/ 177 h 234"/>
                <a:gd name="T42" fmla="*/ 58 w 241"/>
                <a:gd name="T43" fmla="*/ 211 h 234"/>
                <a:gd name="T44" fmla="*/ 65 w 241"/>
                <a:gd name="T45" fmla="*/ 210 h 234"/>
                <a:gd name="T46" fmla="*/ 26 w 241"/>
                <a:gd name="T47" fmla="*/ 169 h 234"/>
                <a:gd name="T48" fmla="*/ 36 w 241"/>
                <a:gd name="T49" fmla="*/ 138 h 234"/>
                <a:gd name="T50" fmla="*/ 95 w 241"/>
                <a:gd name="T51" fmla="*/ 201 h 234"/>
                <a:gd name="T52" fmla="*/ 65 w 241"/>
                <a:gd name="T53" fmla="*/ 210 h 234"/>
                <a:gd name="T54" fmla="*/ 198 w 241"/>
                <a:gd name="T55" fmla="*/ 99 h 234"/>
                <a:gd name="T56" fmla="*/ 179 w 241"/>
                <a:gd name="T57" fmla="*/ 55 h 234"/>
                <a:gd name="T58" fmla="*/ 148 w 241"/>
                <a:gd name="T59" fmla="*/ 24 h 234"/>
                <a:gd name="T60" fmla="*/ 205 w 241"/>
                <a:gd name="T61" fmla="*/ 30 h 234"/>
                <a:gd name="T62" fmla="*/ 210 w 241"/>
                <a:gd name="T63" fmla="*/ 8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34">
                  <a:moveTo>
                    <a:pt x="215" y="19"/>
                  </a:moveTo>
                  <a:cubicBezTo>
                    <a:pt x="203" y="7"/>
                    <a:pt x="187" y="0"/>
                    <a:pt x="172" y="0"/>
                  </a:cubicBezTo>
                  <a:cubicBezTo>
                    <a:pt x="159" y="0"/>
                    <a:pt x="146" y="5"/>
                    <a:pt x="138" y="14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3" y="130"/>
                    <a:pt x="20" y="134"/>
                    <a:pt x="19" y="139"/>
                  </a:cubicBezTo>
                  <a:cubicBezTo>
                    <a:pt x="2" y="201"/>
                    <a:pt x="2" y="201"/>
                    <a:pt x="2" y="201"/>
                  </a:cubicBezTo>
                  <a:cubicBezTo>
                    <a:pt x="2" y="201"/>
                    <a:pt x="0" y="206"/>
                    <a:pt x="0" y="209"/>
                  </a:cubicBezTo>
                  <a:cubicBezTo>
                    <a:pt x="0" y="223"/>
                    <a:pt x="12" y="234"/>
                    <a:pt x="26" y="234"/>
                  </a:cubicBezTo>
                  <a:cubicBezTo>
                    <a:pt x="29" y="234"/>
                    <a:pt x="34" y="233"/>
                    <a:pt x="34" y="233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101" y="215"/>
                    <a:pt x="105" y="213"/>
                    <a:pt x="109" y="209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41" y="76"/>
                    <a:pt x="238" y="42"/>
                    <a:pt x="215" y="19"/>
                  </a:cubicBezTo>
                  <a:close/>
                  <a:moveTo>
                    <a:pt x="117" y="174"/>
                  </a:moveTo>
                  <a:cubicBezTo>
                    <a:pt x="117" y="168"/>
                    <a:pt x="115" y="161"/>
                    <a:pt x="112" y="15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5" y="99"/>
                    <a:pt x="183" y="11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7" y="178"/>
                    <a:pt x="118" y="176"/>
                    <a:pt x="117" y="174"/>
                  </a:cubicBezTo>
                  <a:close/>
                  <a:moveTo>
                    <a:pt x="108" y="148"/>
                  </a:moveTo>
                  <a:cubicBezTo>
                    <a:pt x="106" y="144"/>
                    <a:pt x="103" y="140"/>
                    <a:pt x="99" y="136"/>
                  </a:cubicBezTo>
                  <a:cubicBezTo>
                    <a:pt x="94" y="131"/>
                    <a:pt x="89" y="128"/>
                    <a:pt x="84" y="12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9" y="58"/>
                    <a:pt x="164" y="61"/>
                    <a:pt x="169" y="66"/>
                  </a:cubicBezTo>
                  <a:cubicBezTo>
                    <a:pt x="173" y="70"/>
                    <a:pt x="176" y="74"/>
                    <a:pt x="178" y="79"/>
                  </a:cubicBezTo>
                  <a:lnTo>
                    <a:pt x="108" y="148"/>
                  </a:lnTo>
                  <a:close/>
                  <a:moveTo>
                    <a:pt x="77" y="121"/>
                  </a:moveTo>
                  <a:cubicBezTo>
                    <a:pt x="70" y="119"/>
                    <a:pt x="63" y="117"/>
                    <a:pt x="56" y="117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21" y="52"/>
                    <a:pt x="133" y="50"/>
                    <a:pt x="146" y="53"/>
                  </a:cubicBezTo>
                  <a:lnTo>
                    <a:pt x="77" y="121"/>
                  </a:lnTo>
                  <a:close/>
                  <a:moveTo>
                    <a:pt x="31" y="219"/>
                  </a:moveTo>
                  <a:cubicBezTo>
                    <a:pt x="30" y="219"/>
                    <a:pt x="28" y="219"/>
                    <a:pt x="26" y="220"/>
                  </a:cubicBezTo>
                  <a:cubicBezTo>
                    <a:pt x="20" y="219"/>
                    <a:pt x="15" y="215"/>
                    <a:pt x="15" y="209"/>
                  </a:cubicBezTo>
                  <a:cubicBezTo>
                    <a:pt x="15" y="207"/>
                    <a:pt x="16" y="205"/>
                    <a:pt x="16" y="204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32" y="176"/>
                    <a:pt x="41" y="180"/>
                    <a:pt x="48" y="187"/>
                  </a:cubicBezTo>
                  <a:cubicBezTo>
                    <a:pt x="55" y="194"/>
                    <a:pt x="58" y="203"/>
                    <a:pt x="58" y="211"/>
                  </a:cubicBezTo>
                  <a:lnTo>
                    <a:pt x="31" y="219"/>
                  </a:lnTo>
                  <a:close/>
                  <a:moveTo>
                    <a:pt x="65" y="210"/>
                  </a:moveTo>
                  <a:cubicBezTo>
                    <a:pt x="65" y="200"/>
                    <a:pt x="61" y="190"/>
                    <a:pt x="53" y="182"/>
                  </a:cubicBezTo>
                  <a:cubicBezTo>
                    <a:pt x="45" y="174"/>
                    <a:pt x="35" y="170"/>
                    <a:pt x="26" y="169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1"/>
                    <a:pt x="34" y="139"/>
                    <a:pt x="36" y="138"/>
                  </a:cubicBezTo>
                  <a:cubicBezTo>
                    <a:pt x="50" y="127"/>
                    <a:pt x="73" y="130"/>
                    <a:pt x="88" y="146"/>
                  </a:cubicBezTo>
                  <a:cubicBezTo>
                    <a:pt x="105" y="163"/>
                    <a:pt x="108" y="187"/>
                    <a:pt x="95" y="201"/>
                  </a:cubicBezTo>
                  <a:cubicBezTo>
                    <a:pt x="94" y="202"/>
                    <a:pt x="93" y="202"/>
                    <a:pt x="92" y="202"/>
                  </a:cubicBezTo>
                  <a:lnTo>
                    <a:pt x="65" y="210"/>
                  </a:lnTo>
                  <a:close/>
                  <a:moveTo>
                    <a:pt x="210" y="86"/>
                  </a:moveTo>
                  <a:cubicBezTo>
                    <a:pt x="198" y="99"/>
                    <a:pt x="198" y="99"/>
                    <a:pt x="198" y="99"/>
                  </a:cubicBezTo>
                  <a:cubicBezTo>
                    <a:pt x="198" y="97"/>
                    <a:pt x="198" y="96"/>
                    <a:pt x="198" y="94"/>
                  </a:cubicBezTo>
                  <a:cubicBezTo>
                    <a:pt x="196" y="80"/>
                    <a:pt x="190" y="66"/>
                    <a:pt x="179" y="55"/>
                  </a:cubicBezTo>
                  <a:cubicBezTo>
                    <a:pt x="167" y="44"/>
                    <a:pt x="151" y="37"/>
                    <a:pt x="136" y="37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4" y="18"/>
                    <a:pt x="162" y="15"/>
                    <a:pt x="172" y="15"/>
                  </a:cubicBezTo>
                  <a:cubicBezTo>
                    <a:pt x="183" y="15"/>
                    <a:pt x="196" y="20"/>
                    <a:pt x="205" y="30"/>
                  </a:cubicBezTo>
                  <a:cubicBezTo>
                    <a:pt x="214" y="38"/>
                    <a:pt x="219" y="49"/>
                    <a:pt x="219" y="60"/>
                  </a:cubicBezTo>
                  <a:cubicBezTo>
                    <a:pt x="220" y="70"/>
                    <a:pt x="217" y="80"/>
                    <a:pt x="210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31" name="椭圆 7"/>
            <p:cNvSpPr/>
            <p:nvPr/>
          </p:nvSpPr>
          <p:spPr>
            <a:xfrm>
              <a:off x="2236" y="3726"/>
              <a:ext cx="1558" cy="1436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33"/>
            <p:cNvSpPr/>
            <p:nvPr/>
          </p:nvSpPr>
          <p:spPr>
            <a:xfrm>
              <a:off x="15670" y="3758"/>
              <a:ext cx="1370" cy="1368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07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直角三角形 5"/>
          <p:cNvSpPr/>
          <p:nvPr/>
        </p:nvSpPr>
        <p:spPr>
          <a:xfrm flipH="1" flipV="1">
            <a:off x="-9601200" y="-106870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0" y="487235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0" y="4872355"/>
            <a:ext cx="11972290" cy="265557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0" y="4872355"/>
            <a:ext cx="5940425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19710" y="-1069340"/>
            <a:ext cx="11972290" cy="251206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flipH="1" flipV="1">
            <a:off x="5645150" y="-1416050"/>
            <a:ext cx="6546850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505075" y="1893570"/>
            <a:ext cx="6610350" cy="2857500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D4C7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021330" y="2434590"/>
            <a:ext cx="1402080" cy="1402080"/>
          </a:xfrm>
          <a:prstGeom prst="roundRect">
            <a:avLst/>
          </a:prstGeom>
          <a:noFill/>
          <a:ln w="38100">
            <a:solidFill>
              <a:srgbClr val="1D4C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4510" y="2522220"/>
            <a:ext cx="13106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72050" y="249174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年度工作完成情况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1777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2285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9483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9483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幻灯片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456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幻灯片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1213" r="34354" b="11648"/>
          <a:stretch>
            <a:fillRect/>
          </a:stretch>
        </p:blipFill>
        <p:spPr>
          <a:xfrm>
            <a:off x="704850" y="2837180"/>
            <a:ext cx="7296785" cy="3232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8130540" y="2807970"/>
            <a:ext cx="3261360" cy="326136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7085" y="1670050"/>
            <a:ext cx="103917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复制你的文本后，在此框中选择黏贴并选择只保留文字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8226425" y="3854450"/>
            <a:ext cx="289242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你的文本后，在此框中选择黏贴并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选择只保留文字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或者通过复制你的文本后，在此框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中选择黏贴并选择只保留文字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 rot="2700000">
            <a:off x="2376805" y="2582545"/>
            <a:ext cx="2224405" cy="2232025"/>
          </a:xfrm>
          <a:custGeom>
            <a:avLst/>
            <a:gdLst/>
            <a:ahLst/>
            <a:cxnLst/>
            <a:rect l="l" t="t" r="r" b="b"/>
            <a:pathLst>
              <a:path w="1328541" h="1332265">
                <a:moveTo>
                  <a:pt x="0" y="1332265"/>
                </a:moveTo>
                <a:cubicBezTo>
                  <a:pt x="0" y="1332265"/>
                  <a:pt x="-33375" y="847157"/>
                  <a:pt x="387090" y="403324"/>
                </a:cubicBezTo>
                <a:cubicBezTo>
                  <a:pt x="809560" y="-24510"/>
                  <a:pt x="1328541" y="0"/>
                  <a:pt x="1328541" y="0"/>
                </a:cubicBezTo>
                <a:lnTo>
                  <a:pt x="1328541" y="689219"/>
                </a:lnTo>
                <a:cubicBezTo>
                  <a:pt x="1328541" y="689219"/>
                  <a:pt x="1093868" y="683219"/>
                  <a:pt x="891647" y="869151"/>
                </a:cubicBezTo>
                <a:cubicBezTo>
                  <a:pt x="689424" y="1055078"/>
                  <a:pt x="689424" y="1332265"/>
                  <a:pt x="689424" y="1332265"/>
                </a:cubicBezTo>
                <a:lnTo>
                  <a:pt x="0" y="1332265"/>
                </a:lnTo>
                <a:close/>
              </a:path>
            </a:pathLst>
          </a:custGeom>
          <a:solidFill>
            <a:srgbClr val="1D4C78"/>
          </a:solidFill>
          <a:ln w="38100" cap="flat">
            <a:solidFill>
              <a:schemeClr val="tx1"/>
            </a:solidFill>
            <a:bevel/>
          </a:ln>
          <a:effectLst>
            <a:outerShdw blurRad="76200" dist="50800" dir="8100000" algn="tr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sz="1975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1" name="任意多边形 30"/>
          <p:cNvSpPr/>
          <p:nvPr/>
        </p:nvSpPr>
        <p:spPr>
          <a:xfrm rot="2700000">
            <a:off x="7437120" y="2599690"/>
            <a:ext cx="2224405" cy="2232025"/>
          </a:xfrm>
          <a:custGeom>
            <a:avLst/>
            <a:gdLst/>
            <a:ahLst/>
            <a:cxnLst/>
            <a:rect l="l" t="t" r="r" b="b"/>
            <a:pathLst>
              <a:path w="1328541" h="1332265">
                <a:moveTo>
                  <a:pt x="0" y="1332265"/>
                </a:moveTo>
                <a:cubicBezTo>
                  <a:pt x="0" y="1332265"/>
                  <a:pt x="-33375" y="847157"/>
                  <a:pt x="387090" y="403324"/>
                </a:cubicBezTo>
                <a:cubicBezTo>
                  <a:pt x="809560" y="-24510"/>
                  <a:pt x="1328541" y="0"/>
                  <a:pt x="1328541" y="0"/>
                </a:cubicBezTo>
                <a:lnTo>
                  <a:pt x="1328541" y="689219"/>
                </a:lnTo>
                <a:cubicBezTo>
                  <a:pt x="1328541" y="689219"/>
                  <a:pt x="1093868" y="683219"/>
                  <a:pt x="891647" y="869151"/>
                </a:cubicBezTo>
                <a:cubicBezTo>
                  <a:pt x="689424" y="1055078"/>
                  <a:pt x="689424" y="1332265"/>
                  <a:pt x="689424" y="1332265"/>
                </a:cubicBezTo>
                <a:lnTo>
                  <a:pt x="0" y="1332265"/>
                </a:lnTo>
                <a:close/>
              </a:path>
            </a:pathLst>
          </a:custGeom>
          <a:solidFill>
            <a:srgbClr val="1D4C78"/>
          </a:solidFill>
          <a:ln w="38100" cap="flat">
            <a:solidFill>
              <a:schemeClr val="tx1"/>
            </a:solidFill>
            <a:bevel/>
          </a:ln>
          <a:effectLst>
            <a:outerShdw blurRad="63500" dist="38100" dir="8100000" algn="tr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sz="1975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2" name="任意多边形 31"/>
          <p:cNvSpPr/>
          <p:nvPr/>
        </p:nvSpPr>
        <p:spPr>
          <a:xfrm rot="13500000">
            <a:off x="4907280" y="3450590"/>
            <a:ext cx="2224405" cy="2232025"/>
          </a:xfrm>
          <a:custGeom>
            <a:avLst/>
            <a:gdLst/>
            <a:ahLst/>
            <a:cxnLst/>
            <a:rect l="l" t="t" r="r" b="b"/>
            <a:pathLst>
              <a:path w="1328541" h="1332265">
                <a:moveTo>
                  <a:pt x="0" y="1332265"/>
                </a:moveTo>
                <a:cubicBezTo>
                  <a:pt x="0" y="1332265"/>
                  <a:pt x="-33375" y="847157"/>
                  <a:pt x="387090" y="403324"/>
                </a:cubicBezTo>
                <a:cubicBezTo>
                  <a:pt x="809560" y="-24510"/>
                  <a:pt x="1328541" y="0"/>
                  <a:pt x="1328541" y="0"/>
                </a:cubicBezTo>
                <a:lnTo>
                  <a:pt x="1328541" y="689219"/>
                </a:lnTo>
                <a:cubicBezTo>
                  <a:pt x="1328541" y="689219"/>
                  <a:pt x="1093868" y="683219"/>
                  <a:pt x="891647" y="869151"/>
                </a:cubicBezTo>
                <a:cubicBezTo>
                  <a:pt x="689424" y="1055078"/>
                  <a:pt x="689424" y="1332265"/>
                  <a:pt x="689424" y="1332265"/>
                </a:cubicBezTo>
                <a:lnTo>
                  <a:pt x="0" y="1332265"/>
                </a:lnTo>
                <a:close/>
              </a:path>
            </a:pathLst>
          </a:custGeom>
          <a:solidFill>
            <a:srgbClr val="CA1F25"/>
          </a:solidFill>
          <a:ln w="38100" cap="flat">
            <a:solidFill>
              <a:schemeClr val="tx1"/>
            </a:solidFill>
            <a:bevel/>
          </a:ln>
          <a:effectLst>
            <a:outerShdw blurRad="63500" dist="38100" dir="8100000" algn="tr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sz="1975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" name="图片 1" descr="幻灯片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2739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6250" y="184213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60650" y="217932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pPr algn="ctr"/>
            <a:r>
              <a:rPr lang="zh-CN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过您的内容打在这里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21325" y="248158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65725" y="281876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pPr algn="ctr"/>
            <a:r>
              <a:rPr lang="zh-CN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过您的内容打在这里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035925" y="180276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80325" y="213995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pPr algn="ctr"/>
            <a:r>
              <a:rPr lang="zh-CN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过您的内容打在这里</a:t>
            </a:r>
          </a:p>
        </p:txBody>
      </p:sp>
      <p:cxnSp>
        <p:nvCxnSpPr>
          <p:cNvPr id="22" name="直接连接符 21"/>
          <p:cNvCxnSpPr>
            <a:stCxn id="16" idx="2"/>
          </p:cNvCxnSpPr>
          <p:nvPr/>
        </p:nvCxnSpPr>
        <p:spPr>
          <a:xfrm>
            <a:off x="3514090" y="2578100"/>
            <a:ext cx="0" cy="26924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19165" y="3338195"/>
            <a:ext cx="0" cy="26924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533765" y="2578100"/>
            <a:ext cx="0" cy="26924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丁字箭头 24"/>
          <p:cNvSpPr/>
          <p:nvPr/>
        </p:nvSpPr>
        <p:spPr>
          <a:xfrm flipV="1">
            <a:off x="1847850" y="5273675"/>
            <a:ext cx="8141335" cy="419100"/>
          </a:xfrm>
          <a:prstGeom prst="leftRightUpArrow">
            <a:avLst/>
          </a:prstGeom>
          <a:noFill/>
          <a:ln w="19050"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91690" y="5720715"/>
            <a:ext cx="76777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pPr algn="ctr"/>
            <a:endParaRPr lang="zh-CN" altLang="en-US" sz="1400"/>
          </a:p>
        </p:txBody>
      </p:sp>
      <p:sp>
        <p:nvSpPr>
          <p:cNvPr id="27" name="文本框 26"/>
          <p:cNvSpPr txBox="1"/>
          <p:nvPr/>
        </p:nvSpPr>
        <p:spPr>
          <a:xfrm>
            <a:off x="3129280" y="3338195"/>
            <a:ext cx="7188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659755" y="4243705"/>
            <a:ext cx="7188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89595" y="3338195"/>
            <a:ext cx="7188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12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 rot="12060000">
            <a:off x="1868170" y="1892935"/>
            <a:ext cx="1285875" cy="1285875"/>
          </a:xfrm>
          <a:prstGeom prst="wedgeEllipseCallou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 rot="12060000">
            <a:off x="1868170" y="4172585"/>
            <a:ext cx="1285875" cy="1285875"/>
          </a:xfrm>
          <a:prstGeom prst="wedgeEllipseCallout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29025" y="1698625"/>
            <a:ext cx="6877050" cy="4762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29025" y="3984625"/>
            <a:ext cx="6877050" cy="47625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629025" y="2541905"/>
            <a:ext cx="76777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pPr algn="l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3629025" y="4758055"/>
            <a:ext cx="76777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pPr algn="l"/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2063750" y="2058670"/>
            <a:ext cx="894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正面</a:t>
            </a:r>
          </a:p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观点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63750" y="4338955"/>
            <a:ext cx="894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负面</a:t>
            </a:r>
          </a:p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观点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29025" y="170497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单机此处添加标题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29025" y="402336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单机此处添加标题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251325" y="1632585"/>
            <a:ext cx="4559300" cy="4326890"/>
            <a:chOff x="9905" y="3801"/>
            <a:chExt cx="7180" cy="6814"/>
          </a:xfrm>
        </p:grpSpPr>
        <p:grpSp>
          <p:nvGrpSpPr>
            <p:cNvPr id="9" name="组合 8"/>
            <p:cNvGrpSpPr/>
            <p:nvPr/>
          </p:nvGrpSpPr>
          <p:grpSpPr>
            <a:xfrm>
              <a:off x="9905" y="3801"/>
              <a:ext cx="7181" cy="6815"/>
              <a:chOff x="1144031" y="3141034"/>
              <a:chExt cx="3124738" cy="2965209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1612691" y="3141034"/>
                <a:ext cx="1328541" cy="1332265"/>
              </a:xfrm>
              <a:custGeom>
                <a:avLst/>
                <a:gdLst/>
                <a:ahLst/>
                <a:cxnLst/>
                <a:rect l="l" t="t" r="r" b="b"/>
                <a:pathLst>
                  <a:path w="1328541" h="1332265">
                    <a:moveTo>
                      <a:pt x="0" y="1332265"/>
                    </a:moveTo>
                    <a:cubicBezTo>
                      <a:pt x="0" y="1332265"/>
                      <a:pt x="-33375" y="847157"/>
                      <a:pt x="387090" y="403324"/>
                    </a:cubicBezTo>
                    <a:cubicBezTo>
                      <a:pt x="809560" y="-24510"/>
                      <a:pt x="1328541" y="0"/>
                      <a:pt x="1328541" y="0"/>
                    </a:cubicBezTo>
                    <a:lnTo>
                      <a:pt x="1328541" y="689219"/>
                    </a:lnTo>
                    <a:cubicBezTo>
                      <a:pt x="1328541" y="689219"/>
                      <a:pt x="1093868" y="683219"/>
                      <a:pt x="891647" y="869151"/>
                    </a:cubicBezTo>
                    <a:cubicBezTo>
                      <a:pt x="689424" y="1055078"/>
                      <a:pt x="689424" y="1332265"/>
                      <a:pt x="689424" y="1332265"/>
                    </a:cubicBezTo>
                    <a:lnTo>
                      <a:pt x="0" y="1332265"/>
                    </a:lnTo>
                    <a:close/>
                  </a:path>
                </a:pathLst>
              </a:custGeom>
              <a:solidFill>
                <a:srgbClr val="1D4C78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975" dirty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 flipH="1" flipV="1">
                <a:off x="1144031" y="4780431"/>
                <a:ext cx="1328541" cy="1325812"/>
              </a:xfrm>
              <a:custGeom>
                <a:avLst/>
                <a:gdLst/>
                <a:ahLst/>
                <a:cxnLst/>
                <a:rect l="0" t="0" r="0" b="0"/>
                <a:pathLst>
                  <a:path w="1328541" h="1325812">
                    <a:moveTo>
                      <a:pt x="0" y="0"/>
                    </a:moveTo>
                    <a:cubicBezTo>
                      <a:pt x="0" y="0"/>
                      <a:pt x="483722" y="-33256"/>
                      <a:pt x="926379" y="386315"/>
                    </a:cubicBezTo>
                    <a:cubicBezTo>
                      <a:pt x="1353081" y="807880"/>
                      <a:pt x="1328541" y="1325812"/>
                      <a:pt x="1328541" y="1325812"/>
                    </a:cubicBezTo>
                    <a:lnTo>
                      <a:pt x="641245" y="1325812"/>
                    </a:lnTo>
                    <a:cubicBezTo>
                      <a:pt x="641245" y="1325812"/>
                      <a:pt x="647228" y="1091588"/>
                      <a:pt x="461789" y="889800"/>
                    </a:cubicBezTo>
                    <a:cubicBezTo>
                      <a:pt x="276351" y="688006"/>
                      <a:pt x="0" y="688006"/>
                      <a:pt x="0" y="688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1F25"/>
              </a:solidFill>
              <a:ln w="7600" cap="flat">
                <a:noFill/>
                <a:bevel/>
              </a:ln>
            </p:spPr>
          </p:sp>
          <p:sp>
            <p:nvSpPr>
              <p:cNvPr id="12" name="任意多边形 11"/>
              <p:cNvSpPr/>
              <p:nvPr/>
            </p:nvSpPr>
            <p:spPr>
              <a:xfrm flipH="1" flipV="1">
                <a:off x="1817185" y="4228212"/>
                <a:ext cx="307652" cy="307653"/>
              </a:xfrm>
              <a:custGeom>
                <a:avLst/>
                <a:gdLst/>
                <a:ahLst/>
                <a:cxnLst/>
                <a:rect l="0" t="0" r="0" b="0"/>
                <a:pathLst>
                  <a:path w="307652" h="307653">
                    <a:moveTo>
                      <a:pt x="0" y="153436"/>
                    </a:moveTo>
                    <a:cubicBezTo>
                      <a:pt x="0" y="68472"/>
                      <a:pt x="68627" y="-406"/>
                      <a:pt x="153826" y="-406"/>
                    </a:cubicBezTo>
                    <a:cubicBezTo>
                      <a:pt x="238556" y="-406"/>
                      <a:pt x="307652" y="68472"/>
                      <a:pt x="307652" y="153436"/>
                    </a:cubicBezTo>
                    <a:cubicBezTo>
                      <a:pt x="307652" y="238401"/>
                      <a:pt x="238556" y="307278"/>
                      <a:pt x="153826" y="307278"/>
                    </a:cubicBezTo>
                    <a:cubicBezTo>
                      <a:pt x="68627" y="307278"/>
                      <a:pt x="0" y="238401"/>
                      <a:pt x="0" y="15343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 w="7600" cap="flat">
                <a:noFill/>
                <a:bevel/>
              </a:ln>
            </p:spPr>
          </p:sp>
          <p:sp>
            <p:nvSpPr>
              <p:cNvPr id="20" name="任意多边形 19"/>
              <p:cNvSpPr/>
              <p:nvPr/>
            </p:nvSpPr>
            <p:spPr>
              <a:xfrm flipH="1" flipV="1">
                <a:off x="2942957" y="4468187"/>
                <a:ext cx="1325812" cy="1332265"/>
              </a:xfrm>
              <a:custGeom>
                <a:avLst/>
                <a:gdLst/>
                <a:ahLst/>
                <a:cxnLst/>
                <a:rect l="0" t="0" r="0" b="0"/>
                <a:pathLst>
                  <a:path w="1325812" h="1332265">
                    <a:moveTo>
                      <a:pt x="0" y="1332265"/>
                    </a:moveTo>
                    <a:cubicBezTo>
                      <a:pt x="0" y="1332265"/>
                      <a:pt x="-33253" y="847164"/>
                      <a:pt x="386315" y="403325"/>
                    </a:cubicBezTo>
                    <a:cubicBezTo>
                      <a:pt x="807880" y="-24507"/>
                      <a:pt x="1325812" y="0"/>
                      <a:pt x="1325812" y="0"/>
                    </a:cubicBezTo>
                    <a:lnTo>
                      <a:pt x="1325812" y="689220"/>
                    </a:lnTo>
                    <a:cubicBezTo>
                      <a:pt x="1325812" y="689220"/>
                      <a:pt x="1091588" y="683222"/>
                      <a:pt x="889800" y="869151"/>
                    </a:cubicBezTo>
                    <a:cubicBezTo>
                      <a:pt x="688004" y="1055085"/>
                      <a:pt x="688004" y="1332265"/>
                      <a:pt x="688004" y="1332265"/>
                    </a:cubicBezTo>
                    <a:lnTo>
                      <a:pt x="0" y="1332265"/>
                    </a:lnTo>
                    <a:close/>
                  </a:path>
                </a:pathLst>
              </a:custGeom>
              <a:solidFill>
                <a:srgbClr val="1D4C78"/>
              </a:solidFill>
              <a:ln w="7600" cap="flat">
                <a:noFill/>
                <a:bevel/>
              </a:ln>
            </p:spPr>
          </p:sp>
          <p:sp>
            <p:nvSpPr>
              <p:cNvPr id="13" name="任意多边形 12"/>
              <p:cNvSpPr/>
              <p:nvPr/>
            </p:nvSpPr>
            <p:spPr>
              <a:xfrm rot="16200000" flipH="1" flipV="1">
                <a:off x="2692183" y="5289078"/>
                <a:ext cx="307890" cy="307890"/>
              </a:xfrm>
              <a:custGeom>
                <a:avLst/>
                <a:gdLst/>
                <a:ahLst/>
                <a:cxnLst/>
                <a:rect l="0" t="0" r="0" b="0"/>
                <a:pathLst>
                  <a:path w="307890" h="307890">
                    <a:moveTo>
                      <a:pt x="0" y="153554"/>
                    </a:moveTo>
                    <a:cubicBezTo>
                      <a:pt x="0" y="68590"/>
                      <a:pt x="68701" y="0"/>
                      <a:pt x="153945" y="0"/>
                    </a:cubicBezTo>
                    <a:cubicBezTo>
                      <a:pt x="238720" y="0"/>
                      <a:pt x="307890" y="68590"/>
                      <a:pt x="307890" y="153554"/>
                    </a:cubicBezTo>
                    <a:cubicBezTo>
                      <a:pt x="307890" y="238519"/>
                      <a:pt x="238720" y="307396"/>
                      <a:pt x="153945" y="307396"/>
                    </a:cubicBezTo>
                    <a:cubicBezTo>
                      <a:pt x="68701" y="307396"/>
                      <a:pt x="0" y="238519"/>
                      <a:pt x="0" y="153554"/>
                    </a:cubicBezTo>
                    <a:close/>
                  </a:path>
                </a:pathLst>
              </a:custGeom>
              <a:solidFill>
                <a:srgbClr val="1D4C78"/>
              </a:solidFill>
              <a:ln w="7600" cap="flat">
                <a:noFill/>
                <a:bevel/>
              </a:ln>
            </p:spPr>
          </p:sp>
          <p:sp>
            <p:nvSpPr>
              <p:cNvPr id="14" name="任意多边形 13"/>
              <p:cNvSpPr/>
              <p:nvPr/>
            </p:nvSpPr>
            <p:spPr>
              <a:xfrm>
                <a:off x="2937723" y="3142777"/>
                <a:ext cx="1328541" cy="1325204"/>
              </a:xfrm>
              <a:custGeom>
                <a:avLst/>
                <a:gdLst/>
                <a:ahLst/>
                <a:cxnLst/>
                <a:rect l="l" t="t" r="r" b="b"/>
                <a:pathLst>
                  <a:path w="1328541" h="1325204">
                    <a:moveTo>
                      <a:pt x="0" y="0"/>
                    </a:moveTo>
                    <a:cubicBezTo>
                      <a:pt x="0" y="0"/>
                      <a:pt x="483672" y="-33560"/>
                      <a:pt x="926455" y="386010"/>
                    </a:cubicBezTo>
                    <a:cubicBezTo>
                      <a:pt x="1353279" y="807576"/>
                      <a:pt x="1328541" y="1325204"/>
                      <a:pt x="1328541" y="1325204"/>
                    </a:cubicBezTo>
                    <a:lnTo>
                      <a:pt x="641239" y="1325204"/>
                    </a:lnTo>
                    <a:cubicBezTo>
                      <a:pt x="641239" y="1325204"/>
                      <a:pt x="647223" y="1091284"/>
                      <a:pt x="461732" y="889489"/>
                    </a:cubicBezTo>
                    <a:cubicBezTo>
                      <a:pt x="276241" y="687700"/>
                      <a:pt x="0" y="687700"/>
                      <a:pt x="0" y="6877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1F25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1975" dirty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756803" y="4406518"/>
                <a:ext cx="307653" cy="307653"/>
              </a:xfrm>
              <a:custGeom>
                <a:avLst/>
                <a:gdLst/>
                <a:ahLst/>
                <a:cxnLst/>
                <a:rect l="0" t="0" r="0" b="0"/>
                <a:pathLst>
                  <a:path w="307653" h="307653">
                    <a:moveTo>
                      <a:pt x="0" y="153436"/>
                    </a:moveTo>
                    <a:cubicBezTo>
                      <a:pt x="0" y="68472"/>
                      <a:pt x="68627" y="-406"/>
                      <a:pt x="153826" y="-406"/>
                    </a:cubicBezTo>
                    <a:cubicBezTo>
                      <a:pt x="238557" y="-406"/>
                      <a:pt x="307653" y="68472"/>
                      <a:pt x="307653" y="153436"/>
                    </a:cubicBezTo>
                    <a:cubicBezTo>
                      <a:pt x="307653" y="238401"/>
                      <a:pt x="238557" y="307278"/>
                      <a:pt x="153826" y="307278"/>
                    </a:cubicBezTo>
                    <a:cubicBezTo>
                      <a:pt x="68627" y="307278"/>
                      <a:pt x="0" y="238401"/>
                      <a:pt x="0" y="153436"/>
                    </a:cubicBezTo>
                    <a:close/>
                  </a:path>
                </a:pathLst>
              </a:custGeom>
              <a:solidFill>
                <a:srgbClr val="CA1F25"/>
              </a:solidFill>
              <a:ln w="7600" cap="flat">
                <a:noFill/>
                <a:bevel/>
              </a:ln>
            </p:spPr>
          </p:sp>
          <p:sp>
            <p:nvSpPr>
              <p:cNvPr id="16" name="任意多边形 15"/>
              <p:cNvSpPr/>
              <p:nvPr/>
            </p:nvSpPr>
            <p:spPr>
              <a:xfrm rot="-5400000">
                <a:off x="2882872" y="3344796"/>
                <a:ext cx="307653" cy="307653"/>
              </a:xfrm>
              <a:custGeom>
                <a:avLst/>
                <a:gdLst/>
                <a:ahLst/>
                <a:cxnLst/>
                <a:rect l="0" t="0" r="0" b="0"/>
                <a:pathLst>
                  <a:path w="307653" h="307653">
                    <a:moveTo>
                      <a:pt x="0" y="153436"/>
                    </a:moveTo>
                    <a:cubicBezTo>
                      <a:pt x="0" y="68472"/>
                      <a:pt x="68627" y="-406"/>
                      <a:pt x="153826" y="-406"/>
                    </a:cubicBezTo>
                    <a:cubicBezTo>
                      <a:pt x="238557" y="-406"/>
                      <a:pt x="307653" y="68472"/>
                      <a:pt x="307653" y="153436"/>
                    </a:cubicBezTo>
                    <a:cubicBezTo>
                      <a:pt x="307653" y="238401"/>
                      <a:pt x="238557" y="307278"/>
                      <a:pt x="153826" y="307278"/>
                    </a:cubicBezTo>
                    <a:cubicBezTo>
                      <a:pt x="68627" y="307278"/>
                      <a:pt x="0" y="238401"/>
                      <a:pt x="0" y="153436"/>
                    </a:cubicBezTo>
                    <a:close/>
                  </a:path>
                </a:pathLst>
              </a:custGeom>
              <a:solidFill>
                <a:srgbClr val="1D4C78"/>
              </a:solidFill>
              <a:ln w="7600" cap="flat">
                <a:noFill/>
                <a:bevel/>
              </a:ln>
            </p:spPr>
          </p:sp>
          <p:grpSp>
            <p:nvGrpSpPr>
              <p:cNvPr id="17" name="Variable Radian Doughnut"/>
              <p:cNvGrpSpPr/>
              <p:nvPr/>
            </p:nvGrpSpPr>
            <p:grpSpPr>
              <a:xfrm>
                <a:off x="2472564" y="4008550"/>
                <a:ext cx="936563" cy="936563"/>
                <a:chOff x="2472564" y="4008550"/>
                <a:chExt cx="936563" cy="936563"/>
              </a:xfrm>
            </p:grpSpPr>
            <p:sp>
              <p:nvSpPr>
                <p:cNvPr id="18" name="任意多边形 17"/>
                <p:cNvSpPr/>
                <p:nvPr/>
              </p:nvSpPr>
              <p:spPr>
                <a:xfrm>
                  <a:off x="2472564" y="4008550"/>
                  <a:ext cx="936563" cy="936563"/>
                </a:xfrm>
                <a:custGeom>
                  <a:avLst/>
                  <a:gdLst>
                    <a:gd name="connsiteX0" fmla="*/ 936426 w 936563"/>
                    <a:gd name="connsiteY0" fmla="*/ 456824 h 936563"/>
                  </a:gdLst>
                  <a:ahLst/>
                  <a:cxnLst>
                    <a:cxn ang="0">
                      <a:pos x="connsiteX0" y="connsiteY0"/>
                    </a:cxn>
                  </a:cxnLst>
                  <a:rect l="0" t="0" r="0" b="0"/>
                  <a:pathLst>
                    <a:path w="936563" h="936563">
                      <a:moveTo>
                        <a:pt x="936426" y="456824"/>
                      </a:moveTo>
                      <a:cubicBezTo>
                        <a:pt x="936520" y="460631"/>
                        <a:pt x="936566" y="464452"/>
                        <a:pt x="936566" y="468283"/>
                      </a:cubicBezTo>
                      <a:cubicBezTo>
                        <a:pt x="936566" y="726909"/>
                        <a:pt x="726909" y="936566"/>
                        <a:pt x="468283" y="936566"/>
                      </a:cubicBezTo>
                      <a:cubicBezTo>
                        <a:pt x="468282" y="936566"/>
                        <a:pt x="468281" y="936566"/>
                        <a:pt x="468281" y="936566"/>
                      </a:cubicBezTo>
                      <a:lnTo>
                        <a:pt x="468283" y="889740"/>
                      </a:lnTo>
                      <a:cubicBezTo>
                        <a:pt x="701046" y="889738"/>
                        <a:pt x="889738" y="701046"/>
                        <a:pt x="889738" y="468283"/>
                      </a:cubicBezTo>
                      <a:cubicBezTo>
                        <a:pt x="889738" y="464818"/>
                        <a:pt x="889696" y="461363"/>
                        <a:pt x="889612" y="457969"/>
                      </a:cubicBezTo>
                      <a:lnTo>
                        <a:pt x="936426" y="456824"/>
                      </a:lnTo>
                      <a:close/>
                    </a:path>
                  </a:pathLst>
                </a:custGeom>
                <a:solidFill>
                  <a:srgbClr val="1D4C78"/>
                </a:solidFill>
                <a:ln w="7600" cap="flat">
                  <a:noFill/>
                  <a:bevel/>
                </a:ln>
              </p:spPr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2472564" y="4008550"/>
                  <a:ext cx="936563" cy="936563"/>
                </a:xfrm>
                <a:custGeom>
                  <a:avLst/>
                  <a:gdLst>
                    <a:gd name="connsiteX0" fmla="*/ 468283 w 936563"/>
                    <a:gd name="connsiteY0" fmla="*/ 936563 h 936563"/>
                  </a:gdLst>
                  <a:ahLst/>
                  <a:cxnLst>
                    <a:cxn ang="0">
                      <a:pos x="connsiteX0" y="connsiteY0"/>
                    </a:cxn>
                  </a:cxnLst>
                  <a:rect l="0" t="0" r="0" b="0"/>
                  <a:pathLst>
                    <a:path w="936563" h="936563">
                      <a:moveTo>
                        <a:pt x="468283" y="936563"/>
                      </a:moveTo>
                      <a:cubicBezTo>
                        <a:pt x="209657" y="936566"/>
                        <a:pt x="0" y="726909"/>
                        <a:pt x="0" y="468283"/>
                      </a:cubicBezTo>
                      <a:lnTo>
                        <a:pt x="46828" y="468283"/>
                      </a:lnTo>
                      <a:cubicBezTo>
                        <a:pt x="46828" y="701046"/>
                        <a:pt x="235520" y="889738"/>
                        <a:pt x="468283" y="889738"/>
                      </a:cubicBezTo>
                      <a:lnTo>
                        <a:pt x="468283" y="936563"/>
                      </a:lnTo>
                      <a:close/>
                    </a:path>
                  </a:pathLst>
                </a:custGeom>
                <a:solidFill>
                  <a:srgbClr val="CA1F25"/>
                </a:solidFill>
                <a:ln w="7600" cap="flat">
                  <a:noFill/>
                  <a:bevel/>
                </a:ln>
              </p:spPr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2472564" y="4008550"/>
                  <a:ext cx="936563" cy="936563"/>
                </a:xfrm>
                <a:custGeom>
                  <a:avLst/>
                  <a:gdLst>
                    <a:gd name="connsiteX0" fmla="*/ 0 w 936563"/>
                    <a:gd name="connsiteY0" fmla="*/ 468283 h 936563"/>
                  </a:gdLst>
                  <a:ahLst/>
                  <a:cxnLst>
                    <a:cxn ang="0">
                      <a:pos x="connsiteX0" y="connsiteY0"/>
                    </a:cxn>
                  </a:cxnLst>
                  <a:rect l="0" t="0" r="0" b="0"/>
                  <a:pathLst>
                    <a:path w="936563" h="936563">
                      <a:moveTo>
                        <a:pt x="0" y="468283"/>
                      </a:moveTo>
                      <a:cubicBezTo>
                        <a:pt x="0" y="209657"/>
                        <a:pt x="209657" y="0"/>
                        <a:pt x="468283" y="0"/>
                      </a:cubicBezTo>
                      <a:lnTo>
                        <a:pt x="468283" y="46828"/>
                      </a:lnTo>
                      <a:cubicBezTo>
                        <a:pt x="235520" y="46828"/>
                        <a:pt x="46828" y="235520"/>
                        <a:pt x="46828" y="468283"/>
                      </a:cubicBezTo>
                      <a:lnTo>
                        <a:pt x="0" y="468283"/>
                      </a:lnTo>
                      <a:close/>
                    </a:path>
                  </a:pathLst>
                </a:custGeom>
                <a:solidFill>
                  <a:srgbClr val="1D4C78"/>
                </a:solidFill>
                <a:ln w="7600" cap="flat">
                  <a:noFill/>
                  <a:bevel/>
                </a:ln>
              </p:spPr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2472564" y="4008550"/>
                  <a:ext cx="936563" cy="936563"/>
                </a:xfrm>
                <a:custGeom>
                  <a:avLst/>
                  <a:gdLst>
                    <a:gd name="connsiteX0" fmla="*/ 468283 w 936563"/>
                    <a:gd name="connsiteY0" fmla="*/ 0 h 936563"/>
                  </a:gdLst>
                  <a:ahLst/>
                  <a:cxnLst>
                    <a:cxn ang="0">
                      <a:pos x="connsiteX0" y="connsiteY0"/>
                    </a:cxn>
                  </a:cxnLst>
                  <a:rect l="0" t="0" r="0" b="0"/>
                  <a:pathLst>
                    <a:path w="936563" h="936563">
                      <a:moveTo>
                        <a:pt x="468283" y="0"/>
                      </a:moveTo>
                      <a:cubicBezTo>
                        <a:pt x="723077" y="0"/>
                        <a:pt x="930342" y="203490"/>
                        <a:pt x="936426" y="456823"/>
                      </a:cubicBezTo>
                      <a:lnTo>
                        <a:pt x="889610" y="457970"/>
                      </a:lnTo>
                      <a:cubicBezTo>
                        <a:pt x="884111" y="229946"/>
                        <a:pt x="697583" y="46829"/>
                        <a:pt x="468285" y="46828"/>
                      </a:cubicBezTo>
                      <a:lnTo>
                        <a:pt x="468283" y="0"/>
                      </a:lnTo>
                      <a:close/>
                    </a:path>
                  </a:pathLst>
                </a:custGeom>
                <a:solidFill>
                  <a:srgbClr val="CA1F25"/>
                </a:solidFill>
                <a:ln w="7600" cap="flat">
                  <a:noFill/>
                  <a:bevel/>
                </a:ln>
              </p:spPr>
            </p:sp>
          </p:grpSp>
        </p:grpSp>
        <p:sp>
          <p:nvSpPr>
            <p:cNvPr id="24" name="任意多边形 23"/>
            <p:cNvSpPr/>
            <p:nvPr/>
          </p:nvSpPr>
          <p:spPr>
            <a:xfrm flipH="1" flipV="1">
              <a:off x="10363" y="7007"/>
              <a:ext cx="707" cy="707"/>
            </a:xfrm>
            <a:custGeom>
              <a:avLst/>
              <a:gdLst/>
              <a:ahLst/>
              <a:cxnLst/>
              <a:rect l="0" t="0" r="0" b="0"/>
              <a:pathLst>
                <a:path w="307652" h="307653">
                  <a:moveTo>
                    <a:pt x="0" y="153436"/>
                  </a:moveTo>
                  <a:cubicBezTo>
                    <a:pt x="0" y="68472"/>
                    <a:pt x="68627" y="-406"/>
                    <a:pt x="153826" y="-406"/>
                  </a:cubicBezTo>
                  <a:cubicBezTo>
                    <a:pt x="238556" y="-406"/>
                    <a:pt x="307652" y="68472"/>
                    <a:pt x="307652" y="153436"/>
                  </a:cubicBezTo>
                  <a:cubicBezTo>
                    <a:pt x="307652" y="238401"/>
                    <a:pt x="238556" y="307278"/>
                    <a:pt x="153826" y="307278"/>
                  </a:cubicBezTo>
                  <a:cubicBezTo>
                    <a:pt x="68627" y="307278"/>
                    <a:pt x="0" y="238401"/>
                    <a:pt x="0" y="153436"/>
                  </a:cubicBezTo>
                  <a:close/>
                </a:path>
              </a:pathLst>
            </a:custGeom>
            <a:solidFill>
              <a:srgbClr val="CA1F25"/>
            </a:solidFill>
            <a:ln w="7600" cap="flat">
              <a:noFill/>
              <a:bevel/>
            </a:ln>
          </p:spPr>
        </p:sp>
      </p:grpSp>
      <p:pic>
        <p:nvPicPr>
          <p:cNvPr id="2" name="图片 1" descr="幻灯片1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22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椭圆 7"/>
          <p:cNvSpPr/>
          <p:nvPr/>
        </p:nvSpPr>
        <p:spPr>
          <a:xfrm>
            <a:off x="5621020" y="2418715"/>
            <a:ext cx="398145" cy="367030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椭圆 33"/>
          <p:cNvSpPr/>
          <p:nvPr/>
        </p:nvSpPr>
        <p:spPr>
          <a:xfrm>
            <a:off x="7499350" y="2403475"/>
            <a:ext cx="398145" cy="397510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椭圆 34"/>
          <p:cNvSpPr/>
          <p:nvPr/>
        </p:nvSpPr>
        <p:spPr>
          <a:xfrm>
            <a:off x="4935220" y="4807585"/>
            <a:ext cx="398145" cy="368935"/>
          </a:xfrm>
          <a:custGeom>
            <a:avLst/>
            <a:gdLst>
              <a:gd name="T0" fmla="*/ 5404 w 6827"/>
              <a:gd name="T1" fmla="*/ 0 h 6336"/>
              <a:gd name="T2" fmla="*/ 1422 w 6827"/>
              <a:gd name="T3" fmla="*/ 0 h 6336"/>
              <a:gd name="T4" fmla="*/ 0 w 6827"/>
              <a:gd name="T5" fmla="*/ 1422 h 6336"/>
              <a:gd name="T6" fmla="*/ 0 w 6827"/>
              <a:gd name="T7" fmla="*/ 3698 h 6336"/>
              <a:gd name="T8" fmla="*/ 1422 w 6827"/>
              <a:gd name="T9" fmla="*/ 5120 h 6336"/>
              <a:gd name="T10" fmla="*/ 2276 w 6827"/>
              <a:gd name="T11" fmla="*/ 5120 h 6336"/>
              <a:gd name="T12" fmla="*/ 2560 w 6827"/>
              <a:gd name="T13" fmla="*/ 4836 h 6336"/>
              <a:gd name="T14" fmla="*/ 2276 w 6827"/>
              <a:gd name="T15" fmla="*/ 4551 h 6336"/>
              <a:gd name="T16" fmla="*/ 1422 w 6827"/>
              <a:gd name="T17" fmla="*/ 4551 h 6336"/>
              <a:gd name="T18" fmla="*/ 569 w 6827"/>
              <a:gd name="T19" fmla="*/ 3698 h 6336"/>
              <a:gd name="T20" fmla="*/ 569 w 6827"/>
              <a:gd name="T21" fmla="*/ 1422 h 6336"/>
              <a:gd name="T22" fmla="*/ 1422 w 6827"/>
              <a:gd name="T23" fmla="*/ 569 h 6336"/>
              <a:gd name="T24" fmla="*/ 5404 w 6827"/>
              <a:gd name="T25" fmla="*/ 569 h 6336"/>
              <a:gd name="T26" fmla="*/ 6258 w 6827"/>
              <a:gd name="T27" fmla="*/ 1422 h 6336"/>
              <a:gd name="T28" fmla="*/ 6258 w 6827"/>
              <a:gd name="T29" fmla="*/ 3698 h 6336"/>
              <a:gd name="T30" fmla="*/ 5404 w 6827"/>
              <a:gd name="T31" fmla="*/ 4551 h 6336"/>
              <a:gd name="T32" fmla="*/ 5404 w 6827"/>
              <a:gd name="T33" fmla="*/ 3698 h 6336"/>
              <a:gd name="T34" fmla="*/ 4962 w 6827"/>
              <a:gd name="T35" fmla="*/ 3461 h 6336"/>
              <a:gd name="T36" fmla="*/ 3256 w 6827"/>
              <a:gd name="T37" fmla="*/ 4599 h 6336"/>
              <a:gd name="T38" fmla="*/ 3256 w 6827"/>
              <a:gd name="T39" fmla="*/ 5072 h 6336"/>
              <a:gd name="T40" fmla="*/ 4962 w 6827"/>
              <a:gd name="T41" fmla="*/ 6210 h 6336"/>
              <a:gd name="T42" fmla="*/ 5404 w 6827"/>
              <a:gd name="T43" fmla="*/ 5974 h 6336"/>
              <a:gd name="T44" fmla="*/ 5404 w 6827"/>
              <a:gd name="T45" fmla="*/ 5120 h 6336"/>
              <a:gd name="T46" fmla="*/ 6827 w 6827"/>
              <a:gd name="T47" fmla="*/ 3698 h 6336"/>
              <a:gd name="T48" fmla="*/ 6827 w 6827"/>
              <a:gd name="T49" fmla="*/ 1422 h 6336"/>
              <a:gd name="T50" fmla="*/ 5404 w 6827"/>
              <a:gd name="T51" fmla="*/ 0 h 6336"/>
              <a:gd name="T52" fmla="*/ 4836 w 6827"/>
              <a:gd name="T53" fmla="*/ 5442 h 6336"/>
              <a:gd name="T54" fmla="*/ 3926 w 6827"/>
              <a:gd name="T55" fmla="*/ 4836 h 6336"/>
              <a:gd name="T56" fmla="*/ 4836 w 6827"/>
              <a:gd name="T57" fmla="*/ 4229 h 6336"/>
              <a:gd name="T58" fmla="*/ 4836 w 6827"/>
              <a:gd name="T59" fmla="*/ 5442 h 6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27" h="6336">
                <a:moveTo>
                  <a:pt x="5404" y="0"/>
                </a:moveTo>
                <a:lnTo>
                  <a:pt x="1422" y="0"/>
                </a:lnTo>
                <a:cubicBezTo>
                  <a:pt x="637" y="0"/>
                  <a:pt x="0" y="637"/>
                  <a:pt x="0" y="1422"/>
                </a:cubicBezTo>
                <a:lnTo>
                  <a:pt x="0" y="3698"/>
                </a:lnTo>
                <a:cubicBezTo>
                  <a:pt x="0" y="4483"/>
                  <a:pt x="637" y="5120"/>
                  <a:pt x="1422" y="5120"/>
                </a:cubicBezTo>
                <a:lnTo>
                  <a:pt x="2276" y="5120"/>
                </a:lnTo>
                <a:cubicBezTo>
                  <a:pt x="2433" y="5120"/>
                  <a:pt x="2560" y="4993"/>
                  <a:pt x="2560" y="4836"/>
                </a:cubicBezTo>
                <a:cubicBezTo>
                  <a:pt x="2560" y="4679"/>
                  <a:pt x="2433" y="4551"/>
                  <a:pt x="2276" y="4551"/>
                </a:cubicBezTo>
                <a:lnTo>
                  <a:pt x="1422" y="4551"/>
                </a:lnTo>
                <a:cubicBezTo>
                  <a:pt x="951" y="4551"/>
                  <a:pt x="569" y="4169"/>
                  <a:pt x="569" y="3698"/>
                </a:cubicBezTo>
                <a:lnTo>
                  <a:pt x="569" y="1422"/>
                </a:lnTo>
                <a:cubicBezTo>
                  <a:pt x="569" y="951"/>
                  <a:pt x="951" y="569"/>
                  <a:pt x="1422" y="569"/>
                </a:cubicBezTo>
                <a:lnTo>
                  <a:pt x="5404" y="569"/>
                </a:lnTo>
                <a:cubicBezTo>
                  <a:pt x="5876" y="569"/>
                  <a:pt x="6258" y="951"/>
                  <a:pt x="6258" y="1422"/>
                </a:cubicBezTo>
                <a:lnTo>
                  <a:pt x="6258" y="3698"/>
                </a:lnTo>
                <a:cubicBezTo>
                  <a:pt x="6258" y="4169"/>
                  <a:pt x="5876" y="4551"/>
                  <a:pt x="5404" y="4551"/>
                </a:cubicBezTo>
                <a:lnTo>
                  <a:pt x="5404" y="3698"/>
                </a:lnTo>
                <a:cubicBezTo>
                  <a:pt x="5404" y="3471"/>
                  <a:pt x="5151" y="3335"/>
                  <a:pt x="4962" y="3461"/>
                </a:cubicBezTo>
                <a:lnTo>
                  <a:pt x="3256" y="4599"/>
                </a:lnTo>
                <a:cubicBezTo>
                  <a:pt x="3087" y="4712"/>
                  <a:pt x="3087" y="4960"/>
                  <a:pt x="3256" y="5072"/>
                </a:cubicBezTo>
                <a:lnTo>
                  <a:pt x="4962" y="6210"/>
                </a:lnTo>
                <a:cubicBezTo>
                  <a:pt x="5151" y="6336"/>
                  <a:pt x="5404" y="6201"/>
                  <a:pt x="5404" y="5974"/>
                </a:cubicBezTo>
                <a:lnTo>
                  <a:pt x="5404" y="5120"/>
                </a:lnTo>
                <a:cubicBezTo>
                  <a:pt x="6190" y="5120"/>
                  <a:pt x="6827" y="4483"/>
                  <a:pt x="6827" y="3698"/>
                </a:cubicBezTo>
                <a:lnTo>
                  <a:pt x="6827" y="1422"/>
                </a:lnTo>
                <a:cubicBezTo>
                  <a:pt x="6827" y="637"/>
                  <a:pt x="6190" y="0"/>
                  <a:pt x="5404" y="0"/>
                </a:cubicBezTo>
                <a:close/>
                <a:moveTo>
                  <a:pt x="4836" y="5442"/>
                </a:moveTo>
                <a:lnTo>
                  <a:pt x="3926" y="4836"/>
                </a:lnTo>
                <a:lnTo>
                  <a:pt x="4836" y="4229"/>
                </a:lnTo>
                <a:lnTo>
                  <a:pt x="4836" y="54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椭圆 35"/>
          <p:cNvSpPr/>
          <p:nvPr/>
        </p:nvSpPr>
        <p:spPr>
          <a:xfrm>
            <a:off x="7532370" y="4432935"/>
            <a:ext cx="331470" cy="398145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126855" y="1946275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126855" y="4265295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757045" y="1945640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416050" y="5006975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8067675" y="2422525"/>
            <a:ext cx="876300" cy="0"/>
          </a:xfrm>
          <a:prstGeom prst="line">
            <a:avLst/>
          </a:prstGeom>
          <a:ln w="63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067675" y="4631690"/>
            <a:ext cx="876300" cy="0"/>
          </a:xfrm>
          <a:prstGeom prst="line">
            <a:avLst/>
          </a:prstGeom>
          <a:ln w="63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561205" y="2418715"/>
            <a:ext cx="876300" cy="0"/>
          </a:xfrm>
          <a:prstGeom prst="line">
            <a:avLst/>
          </a:prstGeom>
          <a:ln w="63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24630" y="5339715"/>
            <a:ext cx="876300" cy="0"/>
          </a:xfrm>
          <a:prstGeom prst="line">
            <a:avLst/>
          </a:prstGeom>
          <a:ln w="63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655" y="-69850"/>
            <a:ext cx="12092940" cy="6802120"/>
          </a:xfrm>
          <a:prstGeom prst="rect">
            <a:avLst/>
          </a:prstGeom>
        </p:spPr>
      </p:pic>
      <p:pic>
        <p:nvPicPr>
          <p:cNvPr id="2" name="图片 1" descr="幻灯片15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" y="717359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15175" y="1546225"/>
            <a:ext cx="3238500" cy="4762500"/>
            <a:chOff x="11205" y="2435"/>
            <a:chExt cx="5100" cy="7500"/>
          </a:xfrm>
        </p:grpSpPr>
        <p:sp>
          <p:nvSpPr>
            <p:cNvPr id="11" name="矩形 10"/>
            <p:cNvSpPr/>
            <p:nvPr/>
          </p:nvSpPr>
          <p:spPr>
            <a:xfrm>
              <a:off x="11835" y="2435"/>
              <a:ext cx="4470" cy="7500"/>
            </a:xfrm>
            <a:prstGeom prst="rect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1205" y="5601"/>
              <a:ext cx="1050" cy="570"/>
            </a:xfrm>
            <a:prstGeom prst="rtTriangle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70990" y="5375275"/>
            <a:ext cx="1498600" cy="361950"/>
            <a:chOff x="2626" y="9635"/>
            <a:chExt cx="2360" cy="570"/>
          </a:xfrm>
        </p:grpSpPr>
        <p:sp>
          <p:nvSpPr>
            <p:cNvPr id="14" name="圆角矩形 13"/>
            <p:cNvSpPr/>
            <p:nvPr/>
          </p:nvSpPr>
          <p:spPr>
            <a:xfrm>
              <a:off x="2632" y="9635"/>
              <a:ext cx="2355" cy="570"/>
            </a:xfrm>
            <a:prstGeom prst="roundRect">
              <a:avLst/>
            </a:prstGeom>
            <a:noFill/>
            <a:ln>
              <a:solidFill>
                <a:srgbClr val="1D4C7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D4C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626" y="9635"/>
              <a:ext cx="525" cy="555"/>
            </a:xfrm>
            <a:prstGeom prst="roundRect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587500" y="5375275"/>
            <a:ext cx="316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11350" y="541337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此处添加标题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149215" y="5413375"/>
            <a:ext cx="1498600" cy="361950"/>
            <a:chOff x="2626" y="9635"/>
            <a:chExt cx="2360" cy="570"/>
          </a:xfrm>
        </p:grpSpPr>
        <p:sp>
          <p:nvSpPr>
            <p:cNvPr id="22" name="圆角矩形 21"/>
            <p:cNvSpPr/>
            <p:nvPr/>
          </p:nvSpPr>
          <p:spPr>
            <a:xfrm>
              <a:off x="2632" y="9635"/>
              <a:ext cx="2355" cy="570"/>
            </a:xfrm>
            <a:prstGeom prst="roundRect">
              <a:avLst/>
            </a:prstGeom>
            <a:noFill/>
            <a:ln>
              <a:solidFill>
                <a:srgbClr val="1D4C7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D4C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26" y="9635"/>
              <a:ext cx="525" cy="555"/>
            </a:xfrm>
            <a:prstGeom prst="roundRect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165725" y="5413375"/>
            <a:ext cx="316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489575" y="545147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此处添加标题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671820" y="3924300"/>
            <a:ext cx="1498600" cy="361950"/>
            <a:chOff x="2626" y="9635"/>
            <a:chExt cx="2360" cy="570"/>
          </a:xfrm>
        </p:grpSpPr>
        <p:sp>
          <p:nvSpPr>
            <p:cNvPr id="27" name="圆角矩形 26"/>
            <p:cNvSpPr/>
            <p:nvPr/>
          </p:nvSpPr>
          <p:spPr>
            <a:xfrm>
              <a:off x="2632" y="9635"/>
              <a:ext cx="2355" cy="570"/>
            </a:xfrm>
            <a:prstGeom prst="roundRect">
              <a:avLst/>
            </a:prstGeom>
            <a:noFill/>
            <a:ln>
              <a:solidFill>
                <a:srgbClr val="1D4C7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D4C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圆角矩形 134"/>
            <p:cNvSpPr/>
            <p:nvPr/>
          </p:nvSpPr>
          <p:spPr>
            <a:xfrm>
              <a:off x="2626" y="9635"/>
              <a:ext cx="525" cy="555"/>
            </a:xfrm>
            <a:prstGeom prst="roundRect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5688330" y="3924300"/>
            <a:ext cx="316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6012180" y="3962400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此处添加标题</a:t>
            </a: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2235200" y="4461510"/>
            <a:ext cx="1212215" cy="894715"/>
          </a:xfrm>
          <a:prstGeom prst="line">
            <a:avLst/>
          </a:prstGeom>
          <a:ln w="12700">
            <a:solidFill>
              <a:srgbClr val="CA1F2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 flipV="1">
            <a:off x="5198110" y="4498975"/>
            <a:ext cx="690880" cy="914400"/>
          </a:xfrm>
          <a:prstGeom prst="line">
            <a:avLst/>
          </a:prstGeom>
          <a:ln w="12700">
            <a:solidFill>
              <a:srgbClr val="CA1F2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H="1" flipV="1">
            <a:off x="5013960" y="3696970"/>
            <a:ext cx="653415" cy="400050"/>
          </a:xfrm>
          <a:prstGeom prst="line">
            <a:avLst/>
          </a:prstGeom>
          <a:ln w="12700">
            <a:solidFill>
              <a:srgbClr val="CA1F2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任意多边形 142"/>
          <p:cNvSpPr/>
          <p:nvPr/>
        </p:nvSpPr>
        <p:spPr>
          <a:xfrm>
            <a:off x="8194675" y="1699895"/>
            <a:ext cx="749300" cy="74930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4" name="任意多边形 143"/>
          <p:cNvSpPr/>
          <p:nvPr/>
        </p:nvSpPr>
        <p:spPr>
          <a:xfrm rot="5400000">
            <a:off x="8943975" y="1699895"/>
            <a:ext cx="749300" cy="74930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5" name="任意多边形 144"/>
          <p:cNvSpPr/>
          <p:nvPr/>
        </p:nvSpPr>
        <p:spPr>
          <a:xfrm rot="16200000">
            <a:off x="8194675" y="2449195"/>
            <a:ext cx="749300" cy="74930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6" name="任意多边形 145"/>
          <p:cNvSpPr/>
          <p:nvPr/>
        </p:nvSpPr>
        <p:spPr>
          <a:xfrm rot="10800000">
            <a:off x="8943975" y="2447925"/>
            <a:ext cx="749300" cy="74930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8403590" y="1875155"/>
            <a:ext cx="153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9241790" y="1875155"/>
            <a:ext cx="153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8403590" y="2648585"/>
            <a:ext cx="153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9241790" y="2648585"/>
            <a:ext cx="153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7776210" y="3298190"/>
            <a:ext cx="23164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1.40%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过复制您的文本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7781925" y="4237990"/>
            <a:ext cx="23164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2.20%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过复制您的文本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7781925" y="5198110"/>
            <a:ext cx="23164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3.30%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过复制您的文本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六边形 8"/>
          <p:cNvSpPr/>
          <p:nvPr/>
        </p:nvSpPr>
        <p:spPr>
          <a:xfrm rot="16200000">
            <a:off x="4369435" y="2283460"/>
            <a:ext cx="1879600" cy="1612265"/>
          </a:xfrm>
          <a:prstGeom prst="hexagon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16200000">
            <a:off x="6058535" y="2283460"/>
            <a:ext cx="1879600" cy="1612265"/>
          </a:xfrm>
          <a:prstGeom prst="hexagon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 rot="16200000">
            <a:off x="4369435" y="4163060"/>
            <a:ext cx="1879600" cy="1612265"/>
          </a:xfrm>
          <a:prstGeom prst="hexagon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 rot="16200000">
            <a:off x="6058535" y="4163060"/>
            <a:ext cx="1879600" cy="1612265"/>
          </a:xfrm>
          <a:prstGeom prst="hexagon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79550" y="5502275"/>
            <a:ext cx="3830320" cy="711200"/>
            <a:chOff x="2330" y="8665"/>
            <a:chExt cx="6032" cy="112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2350" y="8665"/>
              <a:ext cx="0" cy="1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330" y="9780"/>
              <a:ext cx="6033" cy="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 flipV="1">
              <a:off x="8362" y="9323"/>
              <a:ext cx="1" cy="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1470025" y="1895475"/>
            <a:ext cx="3830320" cy="711200"/>
            <a:chOff x="2330" y="8665"/>
            <a:chExt cx="6032" cy="112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350" y="8665"/>
              <a:ext cx="0" cy="1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30" y="9780"/>
              <a:ext cx="6033" cy="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8362" y="9323"/>
              <a:ext cx="1" cy="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 flipH="1" flipV="1">
            <a:off x="6997700" y="1854200"/>
            <a:ext cx="3830320" cy="711200"/>
            <a:chOff x="2330" y="8665"/>
            <a:chExt cx="6032" cy="112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350" y="8665"/>
              <a:ext cx="0" cy="1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330" y="9780"/>
              <a:ext cx="6033" cy="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8362" y="9323"/>
              <a:ext cx="1" cy="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 flipH="1">
            <a:off x="7010400" y="5502275"/>
            <a:ext cx="3830320" cy="711200"/>
            <a:chOff x="2330" y="8665"/>
            <a:chExt cx="6032" cy="112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2350" y="8665"/>
              <a:ext cx="0" cy="1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330" y="9780"/>
              <a:ext cx="6033" cy="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8362" y="9323"/>
              <a:ext cx="1" cy="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六边形 28"/>
          <p:cNvSpPr/>
          <p:nvPr/>
        </p:nvSpPr>
        <p:spPr>
          <a:xfrm rot="16200000">
            <a:off x="1156335" y="2609850"/>
            <a:ext cx="633730" cy="544195"/>
          </a:xfrm>
          <a:prstGeom prst="hex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 rot="16200000">
            <a:off x="1175385" y="4912995"/>
            <a:ext cx="633730" cy="544195"/>
          </a:xfrm>
          <a:prstGeom prst="hex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 rot="16200000">
            <a:off x="10511155" y="2609850"/>
            <a:ext cx="633730" cy="544195"/>
          </a:xfrm>
          <a:prstGeom prst="hex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六边形 31"/>
          <p:cNvSpPr/>
          <p:nvPr/>
        </p:nvSpPr>
        <p:spPr>
          <a:xfrm rot="16200000">
            <a:off x="10511155" y="4912995"/>
            <a:ext cx="633730" cy="544195"/>
          </a:xfrm>
          <a:prstGeom prst="hex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778375" y="2305685"/>
            <a:ext cx="10439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latin typeface="华康海报体W12(P)" panose="040B0C00000000000000" charset="-122"/>
                <a:ea typeface="华康海报体W12(P)" panose="040B0C00000000000000" charset="-122"/>
              </a:rPr>
              <a:t>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475095" y="2305685"/>
            <a:ext cx="11315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latin typeface="华康海报体W12(P)" panose="040B0C00000000000000" charset="-122"/>
                <a:ea typeface="华康海报体W12(P)" panose="040B0C00000000000000" charset="-122"/>
              </a:rPr>
              <a:t>W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35195" y="4185285"/>
            <a:ext cx="10661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latin typeface="华康海报体W12(P)" panose="040B0C00000000000000" charset="-122"/>
                <a:ea typeface="华康海报体W12(P)" panose="040B0C00000000000000" charset="-122"/>
              </a:rPr>
              <a:t>O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464300" y="4185285"/>
            <a:ext cx="106870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latin typeface="华康海报体W12(P)" panose="040B0C00000000000000" charset="-122"/>
                <a:ea typeface="华康海报体W12(P)" panose="040B0C00000000000000" charset="-122"/>
              </a:rPr>
              <a:t>T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292860" y="2705100"/>
            <a:ext cx="294005" cy="325120"/>
            <a:chOff x="4699861" y="3091545"/>
            <a:chExt cx="409730" cy="452750"/>
          </a:xfrm>
          <a:solidFill>
            <a:schemeClr val="tx1"/>
          </a:solidFill>
          <a:effectLst/>
        </p:grpSpPr>
        <p:sp>
          <p:nvSpPr>
            <p:cNvPr id="96" name="Freeform 88"/>
            <p:cNvSpPr/>
            <p:nvPr/>
          </p:nvSpPr>
          <p:spPr bwMode="auto">
            <a:xfrm>
              <a:off x="4699861" y="3152727"/>
              <a:ext cx="409730" cy="391568"/>
            </a:xfrm>
            <a:custGeom>
              <a:avLst/>
              <a:gdLst>
                <a:gd name="T0" fmla="*/ 2147483647 w 268"/>
                <a:gd name="T1" fmla="*/ 0 h 256"/>
                <a:gd name="T2" fmla="*/ 2147483647 w 268"/>
                <a:gd name="T3" fmla="*/ 2147483647 h 256"/>
                <a:gd name="T4" fmla="*/ 2147483647 w 268"/>
                <a:gd name="T5" fmla="*/ 2147483647 h 256"/>
                <a:gd name="T6" fmla="*/ 0 w 268"/>
                <a:gd name="T7" fmla="*/ 2147483647 h 256"/>
                <a:gd name="T8" fmla="*/ 2147483647 w 268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8"/>
                <a:gd name="T16" fmla="*/ 0 h 256"/>
                <a:gd name="T17" fmla="*/ 268 w 268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8" h="256">
                  <a:moveTo>
                    <a:pt x="68" y="0"/>
                  </a:moveTo>
                  <a:lnTo>
                    <a:pt x="268" y="6"/>
                  </a:lnTo>
                  <a:lnTo>
                    <a:pt x="232" y="256"/>
                  </a:lnTo>
                  <a:lnTo>
                    <a:pt x="0" y="24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7" name="Freeform 89"/>
            <p:cNvSpPr>
              <a:spLocks noEditPoints="1"/>
            </p:cNvSpPr>
            <p:nvPr/>
          </p:nvSpPr>
          <p:spPr bwMode="auto">
            <a:xfrm>
              <a:off x="4745726" y="3186377"/>
              <a:ext cx="327172" cy="324268"/>
            </a:xfrm>
            <a:custGeom>
              <a:avLst/>
              <a:gdLst>
                <a:gd name="T0" fmla="*/ 2147483647 w 214"/>
                <a:gd name="T1" fmla="*/ 2147483647 h 212"/>
                <a:gd name="T2" fmla="*/ 2147483647 w 214"/>
                <a:gd name="T3" fmla="*/ 2147483647 h 212"/>
                <a:gd name="T4" fmla="*/ 2147483647 w 214"/>
                <a:gd name="T5" fmla="*/ 2147483647 h 212"/>
                <a:gd name="T6" fmla="*/ 2147483647 w 214"/>
                <a:gd name="T7" fmla="*/ 2147483647 h 212"/>
                <a:gd name="T8" fmla="*/ 2147483647 w 214"/>
                <a:gd name="T9" fmla="*/ 2147483647 h 212"/>
                <a:gd name="T10" fmla="*/ 2147483647 w 214"/>
                <a:gd name="T11" fmla="*/ 2147483647 h 212"/>
                <a:gd name="T12" fmla="*/ 2147483647 w 214"/>
                <a:gd name="T13" fmla="*/ 2147483647 h 212"/>
                <a:gd name="T14" fmla="*/ 2147483647 w 214"/>
                <a:gd name="T15" fmla="*/ 2147483647 h 212"/>
                <a:gd name="T16" fmla="*/ 2147483647 w 214"/>
                <a:gd name="T17" fmla="*/ 2147483647 h 212"/>
                <a:gd name="T18" fmla="*/ 2147483647 w 214"/>
                <a:gd name="T19" fmla="*/ 2147483647 h 212"/>
                <a:gd name="T20" fmla="*/ 2147483647 w 214"/>
                <a:gd name="T21" fmla="*/ 2147483647 h 212"/>
                <a:gd name="T22" fmla="*/ 2147483647 w 214"/>
                <a:gd name="T23" fmla="*/ 2147483647 h 212"/>
                <a:gd name="T24" fmla="*/ 2147483647 w 214"/>
                <a:gd name="T25" fmla="*/ 2147483647 h 212"/>
                <a:gd name="T26" fmla="*/ 2147483647 w 214"/>
                <a:gd name="T27" fmla="*/ 2147483647 h 212"/>
                <a:gd name="T28" fmla="*/ 2147483647 w 214"/>
                <a:gd name="T29" fmla="*/ 2147483647 h 212"/>
                <a:gd name="T30" fmla="*/ 2147483647 w 214"/>
                <a:gd name="T31" fmla="*/ 2147483647 h 212"/>
                <a:gd name="T32" fmla="*/ 2147483647 w 214"/>
                <a:gd name="T33" fmla="*/ 2147483647 h 212"/>
                <a:gd name="T34" fmla="*/ 2147483647 w 214"/>
                <a:gd name="T35" fmla="*/ 2147483647 h 212"/>
                <a:gd name="T36" fmla="*/ 2147483647 w 214"/>
                <a:gd name="T37" fmla="*/ 2147483647 h 212"/>
                <a:gd name="T38" fmla="*/ 2147483647 w 214"/>
                <a:gd name="T39" fmla="*/ 2147483647 h 212"/>
                <a:gd name="T40" fmla="*/ 2147483647 w 214"/>
                <a:gd name="T41" fmla="*/ 2147483647 h 212"/>
                <a:gd name="T42" fmla="*/ 2147483647 w 214"/>
                <a:gd name="T43" fmla="*/ 2147483647 h 212"/>
                <a:gd name="T44" fmla="*/ 2147483647 w 214"/>
                <a:gd name="T45" fmla="*/ 2147483647 h 212"/>
                <a:gd name="T46" fmla="*/ 2147483647 w 214"/>
                <a:gd name="T47" fmla="*/ 2147483647 h 212"/>
                <a:gd name="T48" fmla="*/ 2147483647 w 214"/>
                <a:gd name="T49" fmla="*/ 2147483647 h 212"/>
                <a:gd name="T50" fmla="*/ 2147483647 w 214"/>
                <a:gd name="T51" fmla="*/ 2147483647 h 212"/>
                <a:gd name="T52" fmla="*/ 2147483647 w 214"/>
                <a:gd name="T53" fmla="*/ 2147483647 h 212"/>
                <a:gd name="T54" fmla="*/ 2147483647 w 214"/>
                <a:gd name="T55" fmla="*/ 2147483647 h 212"/>
                <a:gd name="T56" fmla="*/ 2147483647 w 214"/>
                <a:gd name="T57" fmla="*/ 2147483647 h 212"/>
                <a:gd name="T58" fmla="*/ 2147483647 w 214"/>
                <a:gd name="T59" fmla="*/ 2147483647 h 212"/>
                <a:gd name="T60" fmla="*/ 2147483647 w 214"/>
                <a:gd name="T61" fmla="*/ 2147483647 h 212"/>
                <a:gd name="T62" fmla="*/ 2147483647 w 214"/>
                <a:gd name="T63" fmla="*/ 2147483647 h 212"/>
                <a:gd name="T64" fmla="*/ 2147483647 w 214"/>
                <a:gd name="T65" fmla="*/ 2147483647 h 212"/>
                <a:gd name="T66" fmla="*/ 0 w 214"/>
                <a:gd name="T67" fmla="*/ 2147483647 h 212"/>
                <a:gd name="T68" fmla="*/ 2147483647 w 214"/>
                <a:gd name="T69" fmla="*/ 2147483647 h 212"/>
                <a:gd name="T70" fmla="*/ 2147483647 w 214"/>
                <a:gd name="T71" fmla="*/ 2147483647 h 212"/>
                <a:gd name="T72" fmla="*/ 2147483647 w 214"/>
                <a:gd name="T73" fmla="*/ 0 h 212"/>
                <a:gd name="T74" fmla="*/ 2147483647 w 214"/>
                <a:gd name="T75" fmla="*/ 2147483647 h 212"/>
                <a:gd name="T76" fmla="*/ 2147483647 w 214"/>
                <a:gd name="T77" fmla="*/ 2147483647 h 212"/>
                <a:gd name="T78" fmla="*/ 2147483647 w 214"/>
                <a:gd name="T79" fmla="*/ 2147483647 h 212"/>
                <a:gd name="T80" fmla="*/ 2147483647 w 214"/>
                <a:gd name="T81" fmla="*/ 0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14"/>
                <a:gd name="T124" fmla="*/ 0 h 212"/>
                <a:gd name="T125" fmla="*/ 214 w 214"/>
                <a:gd name="T126" fmla="*/ 212 h 2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14" h="212">
                  <a:moveTo>
                    <a:pt x="44" y="32"/>
                  </a:moveTo>
                  <a:lnTo>
                    <a:pt x="208" y="38"/>
                  </a:lnTo>
                  <a:lnTo>
                    <a:pt x="206" y="50"/>
                  </a:lnTo>
                  <a:lnTo>
                    <a:pt x="40" y="44"/>
                  </a:lnTo>
                  <a:lnTo>
                    <a:pt x="44" y="32"/>
                  </a:lnTo>
                  <a:close/>
                  <a:moveTo>
                    <a:pt x="36" y="64"/>
                  </a:moveTo>
                  <a:lnTo>
                    <a:pt x="204" y="70"/>
                  </a:lnTo>
                  <a:lnTo>
                    <a:pt x="202" y="84"/>
                  </a:lnTo>
                  <a:lnTo>
                    <a:pt x="32" y="78"/>
                  </a:lnTo>
                  <a:lnTo>
                    <a:pt x="36" y="64"/>
                  </a:lnTo>
                  <a:close/>
                  <a:moveTo>
                    <a:pt x="28" y="96"/>
                  </a:moveTo>
                  <a:lnTo>
                    <a:pt x="198" y="102"/>
                  </a:lnTo>
                  <a:lnTo>
                    <a:pt x="196" y="116"/>
                  </a:lnTo>
                  <a:lnTo>
                    <a:pt x="24" y="108"/>
                  </a:lnTo>
                  <a:lnTo>
                    <a:pt x="28" y="96"/>
                  </a:lnTo>
                  <a:close/>
                  <a:moveTo>
                    <a:pt x="20" y="128"/>
                  </a:moveTo>
                  <a:lnTo>
                    <a:pt x="194" y="134"/>
                  </a:lnTo>
                  <a:lnTo>
                    <a:pt x="192" y="148"/>
                  </a:lnTo>
                  <a:lnTo>
                    <a:pt x="16" y="140"/>
                  </a:lnTo>
                  <a:lnTo>
                    <a:pt x="20" y="128"/>
                  </a:lnTo>
                  <a:close/>
                  <a:moveTo>
                    <a:pt x="10" y="160"/>
                  </a:moveTo>
                  <a:lnTo>
                    <a:pt x="188" y="166"/>
                  </a:lnTo>
                  <a:lnTo>
                    <a:pt x="186" y="180"/>
                  </a:lnTo>
                  <a:lnTo>
                    <a:pt x="6" y="172"/>
                  </a:lnTo>
                  <a:lnTo>
                    <a:pt x="10" y="160"/>
                  </a:lnTo>
                  <a:close/>
                  <a:moveTo>
                    <a:pt x="2" y="192"/>
                  </a:moveTo>
                  <a:lnTo>
                    <a:pt x="184" y="200"/>
                  </a:lnTo>
                  <a:lnTo>
                    <a:pt x="182" y="212"/>
                  </a:lnTo>
                  <a:lnTo>
                    <a:pt x="0" y="204"/>
                  </a:lnTo>
                  <a:lnTo>
                    <a:pt x="2" y="192"/>
                  </a:lnTo>
                  <a:close/>
                  <a:moveTo>
                    <a:pt x="52" y="0"/>
                  </a:moveTo>
                  <a:lnTo>
                    <a:pt x="214" y="6"/>
                  </a:lnTo>
                  <a:lnTo>
                    <a:pt x="212" y="18"/>
                  </a:lnTo>
                  <a:lnTo>
                    <a:pt x="50" y="1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8" name="Freeform 90"/>
            <p:cNvSpPr/>
            <p:nvPr/>
          </p:nvSpPr>
          <p:spPr bwMode="auto">
            <a:xfrm>
              <a:off x="4699865" y="3091545"/>
              <a:ext cx="379153" cy="437455"/>
            </a:xfrm>
            <a:custGeom>
              <a:avLst/>
              <a:gdLst>
                <a:gd name="T0" fmla="*/ 2147483647 w 248"/>
                <a:gd name="T1" fmla="*/ 2147483647 h 286"/>
                <a:gd name="T2" fmla="*/ 2147483647 w 248"/>
                <a:gd name="T3" fmla="*/ 2147483647 h 286"/>
                <a:gd name="T4" fmla="*/ 2147483647 w 248"/>
                <a:gd name="T5" fmla="*/ 2147483647 h 286"/>
                <a:gd name="T6" fmla="*/ 2147483647 w 248"/>
                <a:gd name="T7" fmla="*/ 2147483647 h 286"/>
                <a:gd name="T8" fmla="*/ 2147483647 w 248"/>
                <a:gd name="T9" fmla="*/ 2147483647 h 286"/>
                <a:gd name="T10" fmla="*/ 2147483647 w 248"/>
                <a:gd name="T11" fmla="*/ 0 h 286"/>
                <a:gd name="T12" fmla="*/ 2147483647 w 248"/>
                <a:gd name="T13" fmla="*/ 2147483647 h 286"/>
                <a:gd name="T14" fmla="*/ 2147483647 w 248"/>
                <a:gd name="T15" fmla="*/ 2147483647 h 286"/>
                <a:gd name="T16" fmla="*/ 2147483647 w 248"/>
                <a:gd name="T17" fmla="*/ 2147483647 h 286"/>
                <a:gd name="T18" fmla="*/ 2147483647 w 248"/>
                <a:gd name="T19" fmla="*/ 2147483647 h 286"/>
                <a:gd name="T20" fmla="*/ 2147483647 w 248"/>
                <a:gd name="T21" fmla="*/ 2147483647 h 286"/>
                <a:gd name="T22" fmla="*/ 0 w 248"/>
                <a:gd name="T23" fmla="*/ 2147483647 h 286"/>
                <a:gd name="T24" fmla="*/ 2147483647 w 248"/>
                <a:gd name="T25" fmla="*/ 2147483647 h 2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8"/>
                <a:gd name="T40" fmla="*/ 0 h 286"/>
                <a:gd name="T41" fmla="*/ 248 w 248"/>
                <a:gd name="T42" fmla="*/ 286 h 2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8" h="286">
                  <a:moveTo>
                    <a:pt x="68" y="40"/>
                  </a:moveTo>
                  <a:lnTo>
                    <a:pt x="68" y="40"/>
                  </a:lnTo>
                  <a:lnTo>
                    <a:pt x="114" y="36"/>
                  </a:lnTo>
                  <a:lnTo>
                    <a:pt x="160" y="28"/>
                  </a:lnTo>
                  <a:lnTo>
                    <a:pt x="204" y="16"/>
                  </a:lnTo>
                  <a:lnTo>
                    <a:pt x="248" y="0"/>
                  </a:lnTo>
                  <a:lnTo>
                    <a:pt x="196" y="244"/>
                  </a:lnTo>
                  <a:lnTo>
                    <a:pt x="148" y="260"/>
                  </a:lnTo>
                  <a:lnTo>
                    <a:pt x="100" y="274"/>
                  </a:lnTo>
                  <a:lnTo>
                    <a:pt x="50" y="282"/>
                  </a:lnTo>
                  <a:lnTo>
                    <a:pt x="0" y="286"/>
                  </a:lnTo>
                  <a:lnTo>
                    <a:pt x="68" y="4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9" name="Freeform 92"/>
            <p:cNvSpPr/>
            <p:nvPr/>
          </p:nvSpPr>
          <p:spPr bwMode="auto">
            <a:xfrm>
              <a:off x="4776308" y="3220026"/>
              <a:ext cx="128423" cy="131543"/>
            </a:xfrm>
            <a:custGeom>
              <a:avLst/>
              <a:gdLst>
                <a:gd name="T0" fmla="*/ 2147483647 w 84"/>
                <a:gd name="T1" fmla="*/ 2147483647 h 86"/>
                <a:gd name="T2" fmla="*/ 2147483647 w 84"/>
                <a:gd name="T3" fmla="*/ 2147483647 h 86"/>
                <a:gd name="T4" fmla="*/ 2147483647 w 84"/>
                <a:gd name="T5" fmla="*/ 2147483647 h 86"/>
                <a:gd name="T6" fmla="*/ 2147483647 w 84"/>
                <a:gd name="T7" fmla="*/ 0 h 86"/>
                <a:gd name="T8" fmla="*/ 2147483647 w 84"/>
                <a:gd name="T9" fmla="*/ 2147483647 h 86"/>
                <a:gd name="T10" fmla="*/ 2147483647 w 84"/>
                <a:gd name="T11" fmla="*/ 2147483647 h 86"/>
                <a:gd name="T12" fmla="*/ 2147483647 w 84"/>
                <a:gd name="T13" fmla="*/ 2147483647 h 86"/>
                <a:gd name="T14" fmla="*/ 0 w 84"/>
                <a:gd name="T15" fmla="*/ 2147483647 h 86"/>
                <a:gd name="T16" fmla="*/ 2147483647 w 84"/>
                <a:gd name="T17" fmla="*/ 2147483647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6"/>
                <a:gd name="T29" fmla="*/ 84 w 84"/>
                <a:gd name="T30" fmla="*/ 86 h 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6">
                  <a:moveTo>
                    <a:pt x="22" y="10"/>
                  </a:moveTo>
                  <a:lnTo>
                    <a:pt x="22" y="10"/>
                  </a:lnTo>
                  <a:lnTo>
                    <a:pt x="52" y="6"/>
                  </a:lnTo>
                  <a:lnTo>
                    <a:pt x="84" y="0"/>
                  </a:lnTo>
                  <a:lnTo>
                    <a:pt x="64" y="78"/>
                  </a:lnTo>
                  <a:lnTo>
                    <a:pt x="32" y="82"/>
                  </a:lnTo>
                  <a:lnTo>
                    <a:pt x="0" y="86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67" name="Group 2"/>
          <p:cNvGrpSpPr/>
          <p:nvPr/>
        </p:nvGrpSpPr>
        <p:grpSpPr bwMode="auto">
          <a:xfrm>
            <a:off x="10645140" y="5060950"/>
            <a:ext cx="341630" cy="248920"/>
            <a:chOff x="7147574" y="1"/>
            <a:chExt cx="2523149" cy="1837262"/>
          </a:xfrm>
        </p:grpSpPr>
        <p:sp>
          <p:nvSpPr>
            <p:cNvPr id="77" name="Rectangle 76"/>
            <p:cNvSpPr/>
            <p:nvPr/>
          </p:nvSpPr>
          <p:spPr>
            <a:xfrm>
              <a:off x="7147574" y="715104"/>
              <a:ext cx="764795" cy="11221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029502" y="1"/>
              <a:ext cx="764793" cy="1837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905928" y="1144164"/>
              <a:ext cx="764795" cy="693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60" name="Group 287"/>
          <p:cNvGrpSpPr/>
          <p:nvPr/>
        </p:nvGrpSpPr>
        <p:grpSpPr bwMode="auto">
          <a:xfrm>
            <a:off x="10600055" y="2758440"/>
            <a:ext cx="454660" cy="247650"/>
            <a:chOff x="5038125" y="4776246"/>
            <a:chExt cx="829402" cy="451390"/>
          </a:xfrm>
        </p:grpSpPr>
        <p:sp>
          <p:nvSpPr>
            <p:cNvPr id="93" name="Freeform 92"/>
            <p:cNvSpPr/>
            <p:nvPr/>
          </p:nvSpPr>
          <p:spPr bwMode="auto">
            <a:xfrm>
              <a:off x="5217670" y="4776246"/>
              <a:ext cx="475078" cy="451390"/>
            </a:xfrm>
            <a:custGeom>
              <a:avLst/>
              <a:gdLst>
                <a:gd name="T0" fmla="*/ 836 w 1482"/>
                <a:gd name="T1" fmla="*/ 11 h 1412"/>
                <a:gd name="T2" fmla="*/ 888 w 1482"/>
                <a:gd name="T3" fmla="*/ 35 h 1412"/>
                <a:gd name="T4" fmla="*/ 943 w 1482"/>
                <a:gd name="T5" fmla="*/ 89 h 1412"/>
                <a:gd name="T6" fmla="*/ 999 w 1482"/>
                <a:gd name="T7" fmla="*/ 170 h 1412"/>
                <a:gd name="T8" fmla="*/ 1027 w 1482"/>
                <a:gd name="T9" fmla="*/ 254 h 1412"/>
                <a:gd name="T10" fmla="*/ 1017 w 1482"/>
                <a:gd name="T11" fmla="*/ 402 h 1412"/>
                <a:gd name="T12" fmla="*/ 1024 w 1482"/>
                <a:gd name="T13" fmla="*/ 459 h 1412"/>
                <a:gd name="T14" fmla="*/ 1041 w 1482"/>
                <a:gd name="T15" fmla="*/ 464 h 1412"/>
                <a:gd name="T16" fmla="*/ 1038 w 1482"/>
                <a:gd name="T17" fmla="*/ 532 h 1412"/>
                <a:gd name="T18" fmla="*/ 1009 w 1482"/>
                <a:gd name="T19" fmla="*/ 669 h 1412"/>
                <a:gd name="T20" fmla="*/ 996 w 1482"/>
                <a:gd name="T21" fmla="*/ 681 h 1412"/>
                <a:gd name="T22" fmla="*/ 966 w 1482"/>
                <a:gd name="T23" fmla="*/ 748 h 1412"/>
                <a:gd name="T24" fmla="*/ 947 w 1482"/>
                <a:gd name="T25" fmla="*/ 796 h 1412"/>
                <a:gd name="T26" fmla="*/ 907 w 1482"/>
                <a:gd name="T27" fmla="*/ 867 h 1412"/>
                <a:gd name="T28" fmla="*/ 949 w 1482"/>
                <a:gd name="T29" fmla="*/ 896 h 1412"/>
                <a:gd name="T30" fmla="*/ 976 w 1482"/>
                <a:gd name="T31" fmla="*/ 933 h 1412"/>
                <a:gd name="T32" fmla="*/ 1092 w 1482"/>
                <a:gd name="T33" fmla="*/ 991 h 1412"/>
                <a:gd name="T34" fmla="*/ 1358 w 1482"/>
                <a:gd name="T35" fmla="*/ 1104 h 1412"/>
                <a:gd name="T36" fmla="*/ 1439 w 1482"/>
                <a:gd name="T37" fmla="*/ 1152 h 1412"/>
                <a:gd name="T38" fmla="*/ 1473 w 1482"/>
                <a:gd name="T39" fmla="*/ 1189 h 1412"/>
                <a:gd name="T40" fmla="*/ 1482 w 1482"/>
                <a:gd name="T41" fmla="*/ 1232 h 1412"/>
                <a:gd name="T42" fmla="*/ 1475 w 1482"/>
                <a:gd name="T43" fmla="*/ 1397 h 1412"/>
                <a:gd name="T44" fmla="*/ 828 w 1482"/>
                <a:gd name="T45" fmla="*/ 1224 h 1412"/>
                <a:gd name="T46" fmla="*/ 816 w 1482"/>
                <a:gd name="T47" fmla="*/ 1179 h 1412"/>
                <a:gd name="T48" fmla="*/ 874 w 1482"/>
                <a:gd name="T49" fmla="*/ 1106 h 1412"/>
                <a:gd name="T50" fmla="*/ 943 w 1482"/>
                <a:gd name="T51" fmla="*/ 989 h 1412"/>
                <a:gd name="T52" fmla="*/ 831 w 1482"/>
                <a:gd name="T53" fmla="*/ 1093 h 1412"/>
                <a:gd name="T54" fmla="*/ 742 w 1482"/>
                <a:gd name="T55" fmla="*/ 1125 h 1412"/>
                <a:gd name="T56" fmla="*/ 693 w 1482"/>
                <a:gd name="T57" fmla="*/ 1119 h 1412"/>
                <a:gd name="T58" fmla="*/ 601 w 1482"/>
                <a:gd name="T59" fmla="*/ 1052 h 1412"/>
                <a:gd name="T60" fmla="*/ 566 w 1482"/>
                <a:gd name="T61" fmla="*/ 1037 h 1412"/>
                <a:gd name="T62" fmla="*/ 653 w 1482"/>
                <a:gd name="T63" fmla="*/ 1145 h 1412"/>
                <a:gd name="T64" fmla="*/ 677 w 1482"/>
                <a:gd name="T65" fmla="*/ 1191 h 1412"/>
                <a:gd name="T66" fmla="*/ 676 w 1482"/>
                <a:gd name="T67" fmla="*/ 1232 h 1412"/>
                <a:gd name="T68" fmla="*/ 691 w 1482"/>
                <a:gd name="T69" fmla="*/ 1262 h 1412"/>
                <a:gd name="T70" fmla="*/ 689 w 1482"/>
                <a:gd name="T71" fmla="*/ 1377 h 1412"/>
                <a:gd name="T72" fmla="*/ 4 w 1482"/>
                <a:gd name="T73" fmla="*/ 1333 h 1412"/>
                <a:gd name="T74" fmla="*/ 1 w 1482"/>
                <a:gd name="T75" fmla="*/ 1213 h 1412"/>
                <a:gd name="T76" fmla="*/ 20 w 1482"/>
                <a:gd name="T77" fmla="*/ 1175 h 1412"/>
                <a:gd name="T78" fmla="*/ 67 w 1482"/>
                <a:gd name="T79" fmla="*/ 1135 h 1412"/>
                <a:gd name="T80" fmla="*/ 208 w 1482"/>
                <a:gd name="T81" fmla="*/ 1066 h 1412"/>
                <a:gd name="T82" fmla="*/ 473 w 1482"/>
                <a:gd name="T83" fmla="*/ 954 h 1412"/>
                <a:gd name="T84" fmla="*/ 521 w 1482"/>
                <a:gd name="T85" fmla="*/ 917 h 1412"/>
                <a:gd name="T86" fmla="*/ 539 w 1482"/>
                <a:gd name="T87" fmla="*/ 874 h 1412"/>
                <a:gd name="T88" fmla="*/ 569 w 1482"/>
                <a:gd name="T89" fmla="*/ 832 h 1412"/>
                <a:gd name="T90" fmla="*/ 528 w 1482"/>
                <a:gd name="T91" fmla="*/ 784 h 1412"/>
                <a:gd name="T92" fmla="*/ 507 w 1482"/>
                <a:gd name="T93" fmla="*/ 690 h 1412"/>
                <a:gd name="T94" fmla="*/ 481 w 1482"/>
                <a:gd name="T95" fmla="*/ 680 h 1412"/>
                <a:gd name="T96" fmla="*/ 462 w 1482"/>
                <a:gd name="T97" fmla="*/ 631 h 1412"/>
                <a:gd name="T98" fmla="*/ 438 w 1482"/>
                <a:gd name="T99" fmla="*/ 481 h 1412"/>
                <a:gd name="T100" fmla="*/ 442 w 1482"/>
                <a:gd name="T101" fmla="*/ 462 h 1412"/>
                <a:gd name="T102" fmla="*/ 461 w 1482"/>
                <a:gd name="T103" fmla="*/ 460 h 1412"/>
                <a:gd name="T104" fmla="*/ 455 w 1482"/>
                <a:gd name="T105" fmla="*/ 432 h 1412"/>
                <a:gd name="T106" fmla="*/ 438 w 1482"/>
                <a:gd name="T107" fmla="*/ 359 h 1412"/>
                <a:gd name="T108" fmla="*/ 440 w 1482"/>
                <a:gd name="T109" fmla="*/ 246 h 1412"/>
                <a:gd name="T110" fmla="*/ 459 w 1482"/>
                <a:gd name="T111" fmla="*/ 140 h 1412"/>
                <a:gd name="T112" fmla="*/ 485 w 1482"/>
                <a:gd name="T113" fmla="*/ 90 h 1412"/>
                <a:gd name="T114" fmla="*/ 510 w 1482"/>
                <a:gd name="T115" fmla="*/ 77 h 1412"/>
                <a:gd name="T116" fmla="*/ 557 w 1482"/>
                <a:gd name="T117" fmla="*/ 69 h 1412"/>
                <a:gd name="T118" fmla="*/ 604 w 1482"/>
                <a:gd name="T119" fmla="*/ 28 h 1412"/>
                <a:gd name="T120" fmla="*/ 670 w 1482"/>
                <a:gd name="T121" fmla="*/ 6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2" h="1412">
                  <a:moveTo>
                    <a:pt x="741" y="0"/>
                  </a:moveTo>
                  <a:lnTo>
                    <a:pt x="765" y="1"/>
                  </a:lnTo>
                  <a:lnTo>
                    <a:pt x="788" y="2"/>
                  </a:lnTo>
                  <a:lnTo>
                    <a:pt x="812" y="6"/>
                  </a:lnTo>
                  <a:lnTo>
                    <a:pt x="836" y="11"/>
                  </a:lnTo>
                  <a:lnTo>
                    <a:pt x="846" y="15"/>
                  </a:lnTo>
                  <a:lnTo>
                    <a:pt x="857" y="19"/>
                  </a:lnTo>
                  <a:lnTo>
                    <a:pt x="868" y="24"/>
                  </a:lnTo>
                  <a:lnTo>
                    <a:pt x="878" y="28"/>
                  </a:lnTo>
                  <a:lnTo>
                    <a:pt x="888" y="35"/>
                  </a:lnTo>
                  <a:lnTo>
                    <a:pt x="897" y="41"/>
                  </a:lnTo>
                  <a:lnTo>
                    <a:pt x="905" y="49"/>
                  </a:lnTo>
                  <a:lnTo>
                    <a:pt x="914" y="57"/>
                  </a:lnTo>
                  <a:lnTo>
                    <a:pt x="929" y="74"/>
                  </a:lnTo>
                  <a:lnTo>
                    <a:pt x="943" y="89"/>
                  </a:lnTo>
                  <a:lnTo>
                    <a:pt x="956" y="105"/>
                  </a:lnTo>
                  <a:lnTo>
                    <a:pt x="968" y="121"/>
                  </a:lnTo>
                  <a:lnTo>
                    <a:pt x="979" y="138"/>
                  </a:lnTo>
                  <a:lnTo>
                    <a:pt x="989" y="154"/>
                  </a:lnTo>
                  <a:lnTo>
                    <a:pt x="999" y="170"/>
                  </a:lnTo>
                  <a:lnTo>
                    <a:pt x="1006" y="185"/>
                  </a:lnTo>
                  <a:lnTo>
                    <a:pt x="1013" y="202"/>
                  </a:lnTo>
                  <a:lnTo>
                    <a:pt x="1019" y="219"/>
                  </a:lnTo>
                  <a:lnTo>
                    <a:pt x="1023" y="237"/>
                  </a:lnTo>
                  <a:lnTo>
                    <a:pt x="1027" y="254"/>
                  </a:lnTo>
                  <a:lnTo>
                    <a:pt x="1029" y="273"/>
                  </a:lnTo>
                  <a:lnTo>
                    <a:pt x="1029" y="293"/>
                  </a:lnTo>
                  <a:lnTo>
                    <a:pt x="1028" y="312"/>
                  </a:lnTo>
                  <a:lnTo>
                    <a:pt x="1027" y="333"/>
                  </a:lnTo>
                  <a:lnTo>
                    <a:pt x="1017" y="402"/>
                  </a:lnTo>
                  <a:lnTo>
                    <a:pt x="1009" y="444"/>
                  </a:lnTo>
                  <a:lnTo>
                    <a:pt x="1004" y="464"/>
                  </a:lnTo>
                  <a:lnTo>
                    <a:pt x="1003" y="470"/>
                  </a:lnTo>
                  <a:lnTo>
                    <a:pt x="1010" y="465"/>
                  </a:lnTo>
                  <a:lnTo>
                    <a:pt x="1024" y="459"/>
                  </a:lnTo>
                  <a:lnTo>
                    <a:pt x="1028" y="459"/>
                  </a:lnTo>
                  <a:lnTo>
                    <a:pt x="1032" y="459"/>
                  </a:lnTo>
                  <a:lnTo>
                    <a:pt x="1036" y="459"/>
                  </a:lnTo>
                  <a:lnTo>
                    <a:pt x="1039" y="461"/>
                  </a:lnTo>
                  <a:lnTo>
                    <a:pt x="1041" y="464"/>
                  </a:lnTo>
                  <a:lnTo>
                    <a:pt x="1044" y="468"/>
                  </a:lnTo>
                  <a:lnTo>
                    <a:pt x="1044" y="474"/>
                  </a:lnTo>
                  <a:lnTo>
                    <a:pt x="1044" y="481"/>
                  </a:lnTo>
                  <a:lnTo>
                    <a:pt x="1043" y="503"/>
                  </a:lnTo>
                  <a:lnTo>
                    <a:pt x="1038" y="532"/>
                  </a:lnTo>
                  <a:lnTo>
                    <a:pt x="1034" y="566"/>
                  </a:lnTo>
                  <a:lnTo>
                    <a:pt x="1027" y="600"/>
                  </a:lnTo>
                  <a:lnTo>
                    <a:pt x="1020" y="631"/>
                  </a:lnTo>
                  <a:lnTo>
                    <a:pt x="1012" y="659"/>
                  </a:lnTo>
                  <a:lnTo>
                    <a:pt x="1009" y="669"/>
                  </a:lnTo>
                  <a:lnTo>
                    <a:pt x="1004" y="676"/>
                  </a:lnTo>
                  <a:lnTo>
                    <a:pt x="1003" y="678"/>
                  </a:lnTo>
                  <a:lnTo>
                    <a:pt x="1001" y="680"/>
                  </a:lnTo>
                  <a:lnTo>
                    <a:pt x="999" y="681"/>
                  </a:lnTo>
                  <a:lnTo>
                    <a:pt x="996" y="681"/>
                  </a:lnTo>
                  <a:lnTo>
                    <a:pt x="978" y="676"/>
                  </a:lnTo>
                  <a:lnTo>
                    <a:pt x="976" y="674"/>
                  </a:lnTo>
                  <a:lnTo>
                    <a:pt x="975" y="690"/>
                  </a:lnTo>
                  <a:lnTo>
                    <a:pt x="970" y="726"/>
                  </a:lnTo>
                  <a:lnTo>
                    <a:pt x="966" y="748"/>
                  </a:lnTo>
                  <a:lnTo>
                    <a:pt x="961" y="767"/>
                  </a:lnTo>
                  <a:lnTo>
                    <a:pt x="958" y="776"/>
                  </a:lnTo>
                  <a:lnTo>
                    <a:pt x="954" y="784"/>
                  </a:lnTo>
                  <a:lnTo>
                    <a:pt x="950" y="791"/>
                  </a:lnTo>
                  <a:lnTo>
                    <a:pt x="947" y="796"/>
                  </a:lnTo>
                  <a:lnTo>
                    <a:pt x="931" y="812"/>
                  </a:lnTo>
                  <a:lnTo>
                    <a:pt x="919" y="825"/>
                  </a:lnTo>
                  <a:lnTo>
                    <a:pt x="913" y="832"/>
                  </a:lnTo>
                  <a:lnTo>
                    <a:pt x="910" y="835"/>
                  </a:lnTo>
                  <a:lnTo>
                    <a:pt x="907" y="867"/>
                  </a:lnTo>
                  <a:lnTo>
                    <a:pt x="943" y="865"/>
                  </a:lnTo>
                  <a:lnTo>
                    <a:pt x="943" y="867"/>
                  </a:lnTo>
                  <a:lnTo>
                    <a:pt x="943" y="874"/>
                  </a:lnTo>
                  <a:lnTo>
                    <a:pt x="945" y="883"/>
                  </a:lnTo>
                  <a:lnTo>
                    <a:pt x="949" y="896"/>
                  </a:lnTo>
                  <a:lnTo>
                    <a:pt x="952" y="903"/>
                  </a:lnTo>
                  <a:lnTo>
                    <a:pt x="957" y="910"/>
                  </a:lnTo>
                  <a:lnTo>
                    <a:pt x="961" y="917"/>
                  </a:lnTo>
                  <a:lnTo>
                    <a:pt x="968" y="925"/>
                  </a:lnTo>
                  <a:lnTo>
                    <a:pt x="976" y="933"/>
                  </a:lnTo>
                  <a:lnTo>
                    <a:pt x="985" y="940"/>
                  </a:lnTo>
                  <a:lnTo>
                    <a:pt x="996" y="947"/>
                  </a:lnTo>
                  <a:lnTo>
                    <a:pt x="1009" y="954"/>
                  </a:lnTo>
                  <a:lnTo>
                    <a:pt x="1044" y="970"/>
                  </a:lnTo>
                  <a:lnTo>
                    <a:pt x="1092" y="991"/>
                  </a:lnTo>
                  <a:lnTo>
                    <a:pt x="1150" y="1014"/>
                  </a:lnTo>
                  <a:lnTo>
                    <a:pt x="1212" y="1040"/>
                  </a:lnTo>
                  <a:lnTo>
                    <a:pt x="1274" y="1066"/>
                  </a:lnTo>
                  <a:lnTo>
                    <a:pt x="1332" y="1092"/>
                  </a:lnTo>
                  <a:lnTo>
                    <a:pt x="1358" y="1104"/>
                  </a:lnTo>
                  <a:lnTo>
                    <a:pt x="1380" y="1115"/>
                  </a:lnTo>
                  <a:lnTo>
                    <a:pt x="1401" y="1126"/>
                  </a:lnTo>
                  <a:lnTo>
                    <a:pt x="1415" y="1135"/>
                  </a:lnTo>
                  <a:lnTo>
                    <a:pt x="1428" y="1144"/>
                  </a:lnTo>
                  <a:lnTo>
                    <a:pt x="1439" y="1152"/>
                  </a:lnTo>
                  <a:lnTo>
                    <a:pt x="1448" y="1160"/>
                  </a:lnTo>
                  <a:lnTo>
                    <a:pt x="1456" y="1167"/>
                  </a:lnTo>
                  <a:lnTo>
                    <a:pt x="1463" y="1175"/>
                  </a:lnTo>
                  <a:lnTo>
                    <a:pt x="1468" y="1181"/>
                  </a:lnTo>
                  <a:lnTo>
                    <a:pt x="1473" y="1189"/>
                  </a:lnTo>
                  <a:lnTo>
                    <a:pt x="1476" y="1197"/>
                  </a:lnTo>
                  <a:lnTo>
                    <a:pt x="1478" y="1205"/>
                  </a:lnTo>
                  <a:lnTo>
                    <a:pt x="1481" y="1213"/>
                  </a:lnTo>
                  <a:lnTo>
                    <a:pt x="1482" y="1222"/>
                  </a:lnTo>
                  <a:lnTo>
                    <a:pt x="1482" y="1232"/>
                  </a:lnTo>
                  <a:lnTo>
                    <a:pt x="1482" y="1255"/>
                  </a:lnTo>
                  <a:lnTo>
                    <a:pt x="1481" y="1281"/>
                  </a:lnTo>
                  <a:lnTo>
                    <a:pt x="1478" y="1333"/>
                  </a:lnTo>
                  <a:lnTo>
                    <a:pt x="1477" y="1372"/>
                  </a:lnTo>
                  <a:lnTo>
                    <a:pt x="1475" y="1397"/>
                  </a:lnTo>
                  <a:lnTo>
                    <a:pt x="1475" y="1406"/>
                  </a:lnTo>
                  <a:lnTo>
                    <a:pt x="859" y="1412"/>
                  </a:lnTo>
                  <a:lnTo>
                    <a:pt x="822" y="1265"/>
                  </a:lnTo>
                  <a:lnTo>
                    <a:pt x="826" y="1242"/>
                  </a:lnTo>
                  <a:lnTo>
                    <a:pt x="828" y="1224"/>
                  </a:lnTo>
                  <a:lnTo>
                    <a:pt x="828" y="1210"/>
                  </a:lnTo>
                  <a:lnTo>
                    <a:pt x="827" y="1200"/>
                  </a:lnTo>
                  <a:lnTo>
                    <a:pt x="823" y="1191"/>
                  </a:lnTo>
                  <a:lnTo>
                    <a:pt x="820" y="1184"/>
                  </a:lnTo>
                  <a:lnTo>
                    <a:pt x="816" y="1179"/>
                  </a:lnTo>
                  <a:lnTo>
                    <a:pt x="810" y="1175"/>
                  </a:lnTo>
                  <a:lnTo>
                    <a:pt x="826" y="1158"/>
                  </a:lnTo>
                  <a:lnTo>
                    <a:pt x="842" y="1142"/>
                  </a:lnTo>
                  <a:lnTo>
                    <a:pt x="857" y="1125"/>
                  </a:lnTo>
                  <a:lnTo>
                    <a:pt x="874" y="1106"/>
                  </a:lnTo>
                  <a:lnTo>
                    <a:pt x="892" y="1083"/>
                  </a:lnTo>
                  <a:lnTo>
                    <a:pt x="914" y="1053"/>
                  </a:lnTo>
                  <a:lnTo>
                    <a:pt x="938" y="1015"/>
                  </a:lnTo>
                  <a:lnTo>
                    <a:pt x="966" y="968"/>
                  </a:lnTo>
                  <a:lnTo>
                    <a:pt x="943" y="989"/>
                  </a:lnTo>
                  <a:lnTo>
                    <a:pt x="921" y="1010"/>
                  </a:lnTo>
                  <a:lnTo>
                    <a:pt x="899" y="1030"/>
                  </a:lnTo>
                  <a:lnTo>
                    <a:pt x="877" y="1052"/>
                  </a:lnTo>
                  <a:lnTo>
                    <a:pt x="854" y="1072"/>
                  </a:lnTo>
                  <a:lnTo>
                    <a:pt x="831" y="1093"/>
                  </a:lnTo>
                  <a:lnTo>
                    <a:pt x="810" y="1114"/>
                  </a:lnTo>
                  <a:lnTo>
                    <a:pt x="787" y="1135"/>
                  </a:lnTo>
                  <a:lnTo>
                    <a:pt x="769" y="1130"/>
                  </a:lnTo>
                  <a:lnTo>
                    <a:pt x="751" y="1126"/>
                  </a:lnTo>
                  <a:lnTo>
                    <a:pt x="742" y="1125"/>
                  </a:lnTo>
                  <a:lnTo>
                    <a:pt x="733" y="1125"/>
                  </a:lnTo>
                  <a:lnTo>
                    <a:pt x="725" y="1126"/>
                  </a:lnTo>
                  <a:lnTo>
                    <a:pt x="716" y="1128"/>
                  </a:lnTo>
                  <a:lnTo>
                    <a:pt x="704" y="1125"/>
                  </a:lnTo>
                  <a:lnTo>
                    <a:pt x="693" y="1119"/>
                  </a:lnTo>
                  <a:lnTo>
                    <a:pt x="681" y="1114"/>
                  </a:lnTo>
                  <a:lnTo>
                    <a:pt x="670" y="1107"/>
                  </a:lnTo>
                  <a:lnTo>
                    <a:pt x="646" y="1091"/>
                  </a:lnTo>
                  <a:lnTo>
                    <a:pt x="624" y="1072"/>
                  </a:lnTo>
                  <a:lnTo>
                    <a:pt x="601" y="1052"/>
                  </a:lnTo>
                  <a:lnTo>
                    <a:pt x="577" y="1029"/>
                  </a:lnTo>
                  <a:lnTo>
                    <a:pt x="555" y="1005"/>
                  </a:lnTo>
                  <a:lnTo>
                    <a:pt x="531" y="980"/>
                  </a:lnTo>
                  <a:lnTo>
                    <a:pt x="549" y="1009"/>
                  </a:lnTo>
                  <a:lnTo>
                    <a:pt x="566" y="1037"/>
                  </a:lnTo>
                  <a:lnTo>
                    <a:pt x="584" y="1064"/>
                  </a:lnTo>
                  <a:lnTo>
                    <a:pt x="603" y="1090"/>
                  </a:lnTo>
                  <a:lnTo>
                    <a:pt x="623" y="1114"/>
                  </a:lnTo>
                  <a:lnTo>
                    <a:pt x="642" y="1136"/>
                  </a:lnTo>
                  <a:lnTo>
                    <a:pt x="653" y="1145"/>
                  </a:lnTo>
                  <a:lnTo>
                    <a:pt x="663" y="1154"/>
                  </a:lnTo>
                  <a:lnTo>
                    <a:pt x="674" y="1163"/>
                  </a:lnTo>
                  <a:lnTo>
                    <a:pt x="686" y="1170"/>
                  </a:lnTo>
                  <a:lnTo>
                    <a:pt x="681" y="1180"/>
                  </a:lnTo>
                  <a:lnTo>
                    <a:pt x="677" y="1191"/>
                  </a:lnTo>
                  <a:lnTo>
                    <a:pt x="674" y="1200"/>
                  </a:lnTo>
                  <a:lnTo>
                    <a:pt x="673" y="1209"/>
                  </a:lnTo>
                  <a:lnTo>
                    <a:pt x="673" y="1218"/>
                  </a:lnTo>
                  <a:lnTo>
                    <a:pt x="673" y="1226"/>
                  </a:lnTo>
                  <a:lnTo>
                    <a:pt x="676" y="1232"/>
                  </a:lnTo>
                  <a:lnTo>
                    <a:pt x="678" y="1239"/>
                  </a:lnTo>
                  <a:lnTo>
                    <a:pt x="680" y="1246"/>
                  </a:lnTo>
                  <a:lnTo>
                    <a:pt x="683" y="1251"/>
                  </a:lnTo>
                  <a:lnTo>
                    <a:pt x="688" y="1257"/>
                  </a:lnTo>
                  <a:lnTo>
                    <a:pt x="691" y="1262"/>
                  </a:lnTo>
                  <a:lnTo>
                    <a:pt x="700" y="1270"/>
                  </a:lnTo>
                  <a:lnTo>
                    <a:pt x="709" y="1275"/>
                  </a:lnTo>
                  <a:lnTo>
                    <a:pt x="702" y="1308"/>
                  </a:lnTo>
                  <a:lnTo>
                    <a:pt x="695" y="1342"/>
                  </a:lnTo>
                  <a:lnTo>
                    <a:pt x="689" y="1377"/>
                  </a:lnTo>
                  <a:lnTo>
                    <a:pt x="682" y="1412"/>
                  </a:lnTo>
                  <a:lnTo>
                    <a:pt x="7" y="1406"/>
                  </a:lnTo>
                  <a:lnTo>
                    <a:pt x="7" y="1397"/>
                  </a:lnTo>
                  <a:lnTo>
                    <a:pt x="6" y="1372"/>
                  </a:lnTo>
                  <a:lnTo>
                    <a:pt x="4" y="1333"/>
                  </a:lnTo>
                  <a:lnTo>
                    <a:pt x="1" y="1281"/>
                  </a:lnTo>
                  <a:lnTo>
                    <a:pt x="0" y="1255"/>
                  </a:lnTo>
                  <a:lnTo>
                    <a:pt x="0" y="1232"/>
                  </a:lnTo>
                  <a:lnTo>
                    <a:pt x="0" y="1222"/>
                  </a:lnTo>
                  <a:lnTo>
                    <a:pt x="1" y="1213"/>
                  </a:lnTo>
                  <a:lnTo>
                    <a:pt x="4" y="1205"/>
                  </a:lnTo>
                  <a:lnTo>
                    <a:pt x="6" y="1197"/>
                  </a:lnTo>
                  <a:lnTo>
                    <a:pt x="9" y="1189"/>
                  </a:lnTo>
                  <a:lnTo>
                    <a:pt x="14" y="1181"/>
                  </a:lnTo>
                  <a:lnTo>
                    <a:pt x="20" y="1175"/>
                  </a:lnTo>
                  <a:lnTo>
                    <a:pt x="26" y="1167"/>
                  </a:lnTo>
                  <a:lnTo>
                    <a:pt x="34" y="1160"/>
                  </a:lnTo>
                  <a:lnTo>
                    <a:pt x="43" y="1152"/>
                  </a:lnTo>
                  <a:lnTo>
                    <a:pt x="55" y="1144"/>
                  </a:lnTo>
                  <a:lnTo>
                    <a:pt x="67" y="1135"/>
                  </a:lnTo>
                  <a:lnTo>
                    <a:pt x="82" y="1126"/>
                  </a:lnTo>
                  <a:lnTo>
                    <a:pt x="102" y="1115"/>
                  </a:lnTo>
                  <a:lnTo>
                    <a:pt x="125" y="1104"/>
                  </a:lnTo>
                  <a:lnTo>
                    <a:pt x="150" y="1092"/>
                  </a:lnTo>
                  <a:lnTo>
                    <a:pt x="208" y="1066"/>
                  </a:lnTo>
                  <a:lnTo>
                    <a:pt x="270" y="1040"/>
                  </a:lnTo>
                  <a:lnTo>
                    <a:pt x="332" y="1014"/>
                  </a:lnTo>
                  <a:lnTo>
                    <a:pt x="390" y="991"/>
                  </a:lnTo>
                  <a:lnTo>
                    <a:pt x="438" y="970"/>
                  </a:lnTo>
                  <a:lnTo>
                    <a:pt x="473" y="954"/>
                  </a:lnTo>
                  <a:lnTo>
                    <a:pt x="486" y="947"/>
                  </a:lnTo>
                  <a:lnTo>
                    <a:pt x="497" y="940"/>
                  </a:lnTo>
                  <a:lnTo>
                    <a:pt x="506" y="933"/>
                  </a:lnTo>
                  <a:lnTo>
                    <a:pt x="514" y="925"/>
                  </a:lnTo>
                  <a:lnTo>
                    <a:pt x="521" y="917"/>
                  </a:lnTo>
                  <a:lnTo>
                    <a:pt x="525" y="910"/>
                  </a:lnTo>
                  <a:lnTo>
                    <a:pt x="530" y="903"/>
                  </a:lnTo>
                  <a:lnTo>
                    <a:pt x="533" y="896"/>
                  </a:lnTo>
                  <a:lnTo>
                    <a:pt x="537" y="883"/>
                  </a:lnTo>
                  <a:lnTo>
                    <a:pt x="539" y="874"/>
                  </a:lnTo>
                  <a:lnTo>
                    <a:pt x="539" y="867"/>
                  </a:lnTo>
                  <a:lnTo>
                    <a:pt x="539" y="865"/>
                  </a:lnTo>
                  <a:lnTo>
                    <a:pt x="575" y="867"/>
                  </a:lnTo>
                  <a:lnTo>
                    <a:pt x="572" y="835"/>
                  </a:lnTo>
                  <a:lnTo>
                    <a:pt x="569" y="832"/>
                  </a:lnTo>
                  <a:lnTo>
                    <a:pt x="563" y="825"/>
                  </a:lnTo>
                  <a:lnTo>
                    <a:pt x="551" y="812"/>
                  </a:lnTo>
                  <a:lnTo>
                    <a:pt x="537" y="796"/>
                  </a:lnTo>
                  <a:lnTo>
                    <a:pt x="532" y="791"/>
                  </a:lnTo>
                  <a:lnTo>
                    <a:pt x="528" y="784"/>
                  </a:lnTo>
                  <a:lnTo>
                    <a:pt x="524" y="776"/>
                  </a:lnTo>
                  <a:lnTo>
                    <a:pt x="521" y="767"/>
                  </a:lnTo>
                  <a:lnTo>
                    <a:pt x="516" y="748"/>
                  </a:lnTo>
                  <a:lnTo>
                    <a:pt x="512" y="726"/>
                  </a:lnTo>
                  <a:lnTo>
                    <a:pt x="507" y="690"/>
                  </a:lnTo>
                  <a:lnTo>
                    <a:pt x="506" y="674"/>
                  </a:lnTo>
                  <a:lnTo>
                    <a:pt x="504" y="676"/>
                  </a:lnTo>
                  <a:lnTo>
                    <a:pt x="486" y="681"/>
                  </a:lnTo>
                  <a:lnTo>
                    <a:pt x="484" y="681"/>
                  </a:lnTo>
                  <a:lnTo>
                    <a:pt x="481" y="680"/>
                  </a:lnTo>
                  <a:lnTo>
                    <a:pt x="479" y="678"/>
                  </a:lnTo>
                  <a:lnTo>
                    <a:pt x="478" y="676"/>
                  </a:lnTo>
                  <a:lnTo>
                    <a:pt x="473" y="669"/>
                  </a:lnTo>
                  <a:lnTo>
                    <a:pt x="470" y="659"/>
                  </a:lnTo>
                  <a:lnTo>
                    <a:pt x="462" y="631"/>
                  </a:lnTo>
                  <a:lnTo>
                    <a:pt x="455" y="600"/>
                  </a:lnTo>
                  <a:lnTo>
                    <a:pt x="449" y="566"/>
                  </a:lnTo>
                  <a:lnTo>
                    <a:pt x="444" y="532"/>
                  </a:lnTo>
                  <a:lnTo>
                    <a:pt x="440" y="503"/>
                  </a:lnTo>
                  <a:lnTo>
                    <a:pt x="438" y="481"/>
                  </a:lnTo>
                  <a:lnTo>
                    <a:pt x="438" y="476"/>
                  </a:lnTo>
                  <a:lnTo>
                    <a:pt x="438" y="471"/>
                  </a:lnTo>
                  <a:lnTo>
                    <a:pt x="440" y="468"/>
                  </a:lnTo>
                  <a:lnTo>
                    <a:pt x="441" y="464"/>
                  </a:lnTo>
                  <a:lnTo>
                    <a:pt x="442" y="462"/>
                  </a:lnTo>
                  <a:lnTo>
                    <a:pt x="444" y="460"/>
                  </a:lnTo>
                  <a:lnTo>
                    <a:pt x="446" y="459"/>
                  </a:lnTo>
                  <a:lnTo>
                    <a:pt x="450" y="459"/>
                  </a:lnTo>
                  <a:lnTo>
                    <a:pt x="455" y="459"/>
                  </a:lnTo>
                  <a:lnTo>
                    <a:pt x="461" y="460"/>
                  </a:lnTo>
                  <a:lnTo>
                    <a:pt x="467" y="462"/>
                  </a:lnTo>
                  <a:lnTo>
                    <a:pt x="471" y="464"/>
                  </a:lnTo>
                  <a:lnTo>
                    <a:pt x="467" y="454"/>
                  </a:lnTo>
                  <a:lnTo>
                    <a:pt x="461" y="444"/>
                  </a:lnTo>
                  <a:lnTo>
                    <a:pt x="455" y="432"/>
                  </a:lnTo>
                  <a:lnTo>
                    <a:pt x="450" y="419"/>
                  </a:lnTo>
                  <a:lnTo>
                    <a:pt x="446" y="408"/>
                  </a:lnTo>
                  <a:lnTo>
                    <a:pt x="443" y="394"/>
                  </a:lnTo>
                  <a:lnTo>
                    <a:pt x="440" y="377"/>
                  </a:lnTo>
                  <a:lnTo>
                    <a:pt x="438" y="359"/>
                  </a:lnTo>
                  <a:lnTo>
                    <a:pt x="437" y="338"/>
                  </a:lnTo>
                  <a:lnTo>
                    <a:pt x="436" y="316"/>
                  </a:lnTo>
                  <a:lnTo>
                    <a:pt x="437" y="294"/>
                  </a:lnTo>
                  <a:lnTo>
                    <a:pt x="438" y="270"/>
                  </a:lnTo>
                  <a:lnTo>
                    <a:pt x="440" y="246"/>
                  </a:lnTo>
                  <a:lnTo>
                    <a:pt x="442" y="224"/>
                  </a:lnTo>
                  <a:lnTo>
                    <a:pt x="445" y="200"/>
                  </a:lnTo>
                  <a:lnTo>
                    <a:pt x="449" y="179"/>
                  </a:lnTo>
                  <a:lnTo>
                    <a:pt x="453" y="158"/>
                  </a:lnTo>
                  <a:lnTo>
                    <a:pt x="459" y="140"/>
                  </a:lnTo>
                  <a:lnTo>
                    <a:pt x="464" y="123"/>
                  </a:lnTo>
                  <a:lnTo>
                    <a:pt x="471" y="110"/>
                  </a:lnTo>
                  <a:lnTo>
                    <a:pt x="476" y="103"/>
                  </a:lnTo>
                  <a:lnTo>
                    <a:pt x="480" y="96"/>
                  </a:lnTo>
                  <a:lnTo>
                    <a:pt x="485" y="90"/>
                  </a:lnTo>
                  <a:lnTo>
                    <a:pt x="489" y="86"/>
                  </a:lnTo>
                  <a:lnTo>
                    <a:pt x="495" y="83"/>
                  </a:lnTo>
                  <a:lnTo>
                    <a:pt x="499" y="80"/>
                  </a:lnTo>
                  <a:lnTo>
                    <a:pt x="505" y="78"/>
                  </a:lnTo>
                  <a:lnTo>
                    <a:pt x="510" y="77"/>
                  </a:lnTo>
                  <a:lnTo>
                    <a:pt x="520" y="76"/>
                  </a:lnTo>
                  <a:lnTo>
                    <a:pt x="529" y="77"/>
                  </a:lnTo>
                  <a:lnTo>
                    <a:pt x="538" y="79"/>
                  </a:lnTo>
                  <a:lnTo>
                    <a:pt x="546" y="81"/>
                  </a:lnTo>
                  <a:lnTo>
                    <a:pt x="557" y="69"/>
                  </a:lnTo>
                  <a:lnTo>
                    <a:pt x="568" y="57"/>
                  </a:lnTo>
                  <a:lnTo>
                    <a:pt x="577" y="49"/>
                  </a:lnTo>
                  <a:lnTo>
                    <a:pt x="585" y="41"/>
                  </a:lnTo>
                  <a:lnTo>
                    <a:pt x="594" y="35"/>
                  </a:lnTo>
                  <a:lnTo>
                    <a:pt x="604" y="28"/>
                  </a:lnTo>
                  <a:lnTo>
                    <a:pt x="615" y="24"/>
                  </a:lnTo>
                  <a:lnTo>
                    <a:pt x="625" y="19"/>
                  </a:lnTo>
                  <a:lnTo>
                    <a:pt x="636" y="15"/>
                  </a:lnTo>
                  <a:lnTo>
                    <a:pt x="647" y="11"/>
                  </a:lnTo>
                  <a:lnTo>
                    <a:pt x="670" y="6"/>
                  </a:lnTo>
                  <a:lnTo>
                    <a:pt x="694" y="2"/>
                  </a:lnTo>
                  <a:lnTo>
                    <a:pt x="717" y="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5576760" y="4839822"/>
              <a:ext cx="290767" cy="324238"/>
            </a:xfrm>
            <a:custGeom>
              <a:avLst/>
              <a:gdLst>
                <a:gd name="T0" fmla="*/ 427 w 909"/>
                <a:gd name="T1" fmla="*/ 4 h 1016"/>
                <a:gd name="T2" fmla="*/ 481 w 909"/>
                <a:gd name="T3" fmla="*/ 25 h 1016"/>
                <a:gd name="T4" fmla="*/ 521 w 909"/>
                <a:gd name="T5" fmla="*/ 64 h 1016"/>
                <a:gd name="T6" fmla="*/ 561 w 909"/>
                <a:gd name="T7" fmla="*/ 122 h 1016"/>
                <a:gd name="T8" fmla="*/ 579 w 909"/>
                <a:gd name="T9" fmla="*/ 170 h 1016"/>
                <a:gd name="T10" fmla="*/ 583 w 909"/>
                <a:gd name="T11" fmla="*/ 225 h 1016"/>
                <a:gd name="T12" fmla="*/ 565 w 909"/>
                <a:gd name="T13" fmla="*/ 334 h 1016"/>
                <a:gd name="T14" fmla="*/ 583 w 909"/>
                <a:gd name="T15" fmla="*/ 330 h 1016"/>
                <a:gd name="T16" fmla="*/ 592 w 909"/>
                <a:gd name="T17" fmla="*/ 334 h 1016"/>
                <a:gd name="T18" fmla="*/ 590 w 909"/>
                <a:gd name="T19" fmla="*/ 383 h 1016"/>
                <a:gd name="T20" fmla="*/ 568 w 909"/>
                <a:gd name="T21" fmla="*/ 481 h 1016"/>
                <a:gd name="T22" fmla="*/ 547 w 909"/>
                <a:gd name="T23" fmla="*/ 487 h 1016"/>
                <a:gd name="T24" fmla="*/ 538 w 909"/>
                <a:gd name="T25" fmla="*/ 538 h 1016"/>
                <a:gd name="T26" fmla="*/ 526 w 909"/>
                <a:gd name="T27" fmla="*/ 570 h 1016"/>
                <a:gd name="T28" fmla="*/ 496 w 909"/>
                <a:gd name="T29" fmla="*/ 624 h 1016"/>
                <a:gd name="T30" fmla="*/ 527 w 909"/>
                <a:gd name="T31" fmla="*/ 650 h 1016"/>
                <a:gd name="T32" fmla="*/ 544 w 909"/>
                <a:gd name="T33" fmla="*/ 672 h 1016"/>
                <a:gd name="T34" fmla="*/ 594 w 909"/>
                <a:gd name="T35" fmla="*/ 699 h 1016"/>
                <a:gd name="T36" fmla="*/ 760 w 909"/>
                <a:gd name="T37" fmla="*/ 768 h 1016"/>
                <a:gd name="T38" fmla="*/ 850 w 909"/>
                <a:gd name="T39" fmla="*/ 811 h 1016"/>
                <a:gd name="T40" fmla="*/ 896 w 909"/>
                <a:gd name="T41" fmla="*/ 846 h 1016"/>
                <a:gd name="T42" fmla="*/ 908 w 909"/>
                <a:gd name="T43" fmla="*/ 874 h 1016"/>
                <a:gd name="T44" fmla="*/ 907 w 909"/>
                <a:gd name="T45" fmla="*/ 960 h 1016"/>
                <a:gd name="T46" fmla="*/ 455 w 909"/>
                <a:gd name="T47" fmla="*/ 1016 h 1016"/>
                <a:gd name="T48" fmla="*/ 447 w 909"/>
                <a:gd name="T49" fmla="*/ 954 h 1016"/>
                <a:gd name="T50" fmla="*/ 444 w 909"/>
                <a:gd name="T51" fmla="*/ 881 h 1016"/>
                <a:gd name="T52" fmla="*/ 438 w 909"/>
                <a:gd name="T53" fmla="*/ 852 h 1016"/>
                <a:gd name="T54" fmla="*/ 476 w 909"/>
                <a:gd name="T55" fmla="*/ 799 h 1016"/>
                <a:gd name="T56" fmla="*/ 538 w 909"/>
                <a:gd name="T57" fmla="*/ 706 h 1016"/>
                <a:gd name="T58" fmla="*/ 416 w 909"/>
                <a:gd name="T59" fmla="*/ 819 h 1016"/>
                <a:gd name="T60" fmla="*/ 380 w 909"/>
                <a:gd name="T61" fmla="*/ 813 h 1016"/>
                <a:gd name="T62" fmla="*/ 351 w 909"/>
                <a:gd name="T63" fmla="*/ 808 h 1016"/>
                <a:gd name="T64" fmla="*/ 304 w 909"/>
                <a:gd name="T65" fmla="*/ 777 h 1016"/>
                <a:gd name="T66" fmla="*/ 241 w 909"/>
                <a:gd name="T67" fmla="*/ 714 h 1016"/>
                <a:gd name="T68" fmla="*/ 290 w 909"/>
                <a:gd name="T69" fmla="*/ 788 h 1016"/>
                <a:gd name="T70" fmla="*/ 347 w 909"/>
                <a:gd name="T71" fmla="*/ 843 h 1016"/>
                <a:gd name="T72" fmla="*/ 338 w 909"/>
                <a:gd name="T73" fmla="*/ 869 h 1016"/>
                <a:gd name="T74" fmla="*/ 341 w 909"/>
                <a:gd name="T75" fmla="*/ 891 h 1016"/>
                <a:gd name="T76" fmla="*/ 363 w 909"/>
                <a:gd name="T77" fmla="*/ 915 h 1016"/>
                <a:gd name="T78" fmla="*/ 278 w 909"/>
                <a:gd name="T79" fmla="*/ 881 h 1016"/>
                <a:gd name="T80" fmla="*/ 78 w 909"/>
                <a:gd name="T81" fmla="*/ 797 h 1016"/>
                <a:gd name="T82" fmla="*/ 54 w 909"/>
                <a:gd name="T83" fmla="*/ 742 h 1016"/>
                <a:gd name="T84" fmla="*/ 151 w 909"/>
                <a:gd name="T85" fmla="*/ 701 h 1016"/>
                <a:gd name="T86" fmla="*/ 200 w 909"/>
                <a:gd name="T87" fmla="*/ 676 h 1016"/>
                <a:gd name="T88" fmla="*/ 220 w 909"/>
                <a:gd name="T89" fmla="*/ 655 h 1016"/>
                <a:gd name="T90" fmla="*/ 230 w 909"/>
                <a:gd name="T91" fmla="*/ 622 h 1016"/>
                <a:gd name="T92" fmla="*/ 228 w 909"/>
                <a:gd name="T93" fmla="*/ 574 h 1016"/>
                <a:gd name="T94" fmla="*/ 217 w 909"/>
                <a:gd name="T95" fmla="*/ 552 h 1016"/>
                <a:gd name="T96" fmla="*/ 207 w 909"/>
                <a:gd name="T97" fmla="*/ 485 h 1016"/>
                <a:gd name="T98" fmla="*/ 185 w 909"/>
                <a:gd name="T99" fmla="*/ 487 h 1016"/>
                <a:gd name="T100" fmla="*/ 170 w 909"/>
                <a:gd name="T101" fmla="*/ 432 h 1016"/>
                <a:gd name="T102" fmla="*/ 159 w 909"/>
                <a:gd name="T103" fmla="*/ 334 h 1016"/>
                <a:gd name="T104" fmla="*/ 174 w 909"/>
                <a:gd name="T105" fmla="*/ 331 h 1016"/>
                <a:gd name="T106" fmla="*/ 166 w 909"/>
                <a:gd name="T107" fmla="*/ 301 h 1016"/>
                <a:gd name="T108" fmla="*/ 157 w 909"/>
                <a:gd name="T109" fmla="*/ 258 h 1016"/>
                <a:gd name="T110" fmla="*/ 165 w 909"/>
                <a:gd name="T111" fmla="*/ 129 h 1016"/>
                <a:gd name="T112" fmla="*/ 181 w 909"/>
                <a:gd name="T113" fmla="*/ 79 h 1016"/>
                <a:gd name="T114" fmla="*/ 209 w 909"/>
                <a:gd name="T115" fmla="*/ 55 h 1016"/>
                <a:gd name="T116" fmla="*/ 235 w 909"/>
                <a:gd name="T117" fmla="*/ 59 h 1016"/>
                <a:gd name="T118" fmla="*/ 263 w 909"/>
                <a:gd name="T119" fmla="*/ 29 h 1016"/>
                <a:gd name="T120" fmla="*/ 307 w 909"/>
                <a:gd name="T121" fmla="*/ 8 h 1016"/>
                <a:gd name="T122" fmla="*/ 376 w 909"/>
                <a:gd name="T123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9" h="1016">
                  <a:moveTo>
                    <a:pt x="376" y="0"/>
                  </a:moveTo>
                  <a:lnTo>
                    <a:pt x="393" y="0"/>
                  </a:lnTo>
                  <a:lnTo>
                    <a:pt x="410" y="1"/>
                  </a:lnTo>
                  <a:lnTo>
                    <a:pt x="427" y="4"/>
                  </a:lnTo>
                  <a:lnTo>
                    <a:pt x="444" y="8"/>
                  </a:lnTo>
                  <a:lnTo>
                    <a:pt x="460" y="13"/>
                  </a:lnTo>
                  <a:lnTo>
                    <a:pt x="474" y="20"/>
                  </a:lnTo>
                  <a:lnTo>
                    <a:pt x="481" y="25"/>
                  </a:lnTo>
                  <a:lnTo>
                    <a:pt x="488" y="29"/>
                  </a:lnTo>
                  <a:lnTo>
                    <a:pt x="494" y="35"/>
                  </a:lnTo>
                  <a:lnTo>
                    <a:pt x="500" y="40"/>
                  </a:lnTo>
                  <a:lnTo>
                    <a:pt x="521" y="64"/>
                  </a:lnTo>
                  <a:lnTo>
                    <a:pt x="540" y="87"/>
                  </a:lnTo>
                  <a:lnTo>
                    <a:pt x="548" y="98"/>
                  </a:lnTo>
                  <a:lnTo>
                    <a:pt x="555" y="110"/>
                  </a:lnTo>
                  <a:lnTo>
                    <a:pt x="561" y="122"/>
                  </a:lnTo>
                  <a:lnTo>
                    <a:pt x="567" y="133"/>
                  </a:lnTo>
                  <a:lnTo>
                    <a:pt x="572" y="145"/>
                  </a:lnTo>
                  <a:lnTo>
                    <a:pt x="576" y="158"/>
                  </a:lnTo>
                  <a:lnTo>
                    <a:pt x="579" y="170"/>
                  </a:lnTo>
                  <a:lnTo>
                    <a:pt x="582" y="183"/>
                  </a:lnTo>
                  <a:lnTo>
                    <a:pt x="583" y="196"/>
                  </a:lnTo>
                  <a:lnTo>
                    <a:pt x="583" y="210"/>
                  </a:lnTo>
                  <a:lnTo>
                    <a:pt x="583" y="225"/>
                  </a:lnTo>
                  <a:lnTo>
                    <a:pt x="582" y="239"/>
                  </a:lnTo>
                  <a:lnTo>
                    <a:pt x="574" y="289"/>
                  </a:lnTo>
                  <a:lnTo>
                    <a:pt x="568" y="319"/>
                  </a:lnTo>
                  <a:lnTo>
                    <a:pt x="565" y="334"/>
                  </a:lnTo>
                  <a:lnTo>
                    <a:pt x="564" y="337"/>
                  </a:lnTo>
                  <a:lnTo>
                    <a:pt x="569" y="335"/>
                  </a:lnTo>
                  <a:lnTo>
                    <a:pt x="579" y="330"/>
                  </a:lnTo>
                  <a:lnTo>
                    <a:pt x="583" y="330"/>
                  </a:lnTo>
                  <a:lnTo>
                    <a:pt x="585" y="330"/>
                  </a:lnTo>
                  <a:lnTo>
                    <a:pt x="588" y="331"/>
                  </a:lnTo>
                  <a:lnTo>
                    <a:pt x="591" y="332"/>
                  </a:lnTo>
                  <a:lnTo>
                    <a:pt x="592" y="334"/>
                  </a:lnTo>
                  <a:lnTo>
                    <a:pt x="593" y="336"/>
                  </a:lnTo>
                  <a:lnTo>
                    <a:pt x="594" y="341"/>
                  </a:lnTo>
                  <a:lnTo>
                    <a:pt x="594" y="346"/>
                  </a:lnTo>
                  <a:lnTo>
                    <a:pt x="590" y="383"/>
                  </a:lnTo>
                  <a:lnTo>
                    <a:pt x="582" y="432"/>
                  </a:lnTo>
                  <a:lnTo>
                    <a:pt x="577" y="455"/>
                  </a:lnTo>
                  <a:lnTo>
                    <a:pt x="572" y="474"/>
                  </a:lnTo>
                  <a:lnTo>
                    <a:pt x="568" y="481"/>
                  </a:lnTo>
                  <a:lnTo>
                    <a:pt x="566" y="487"/>
                  </a:lnTo>
                  <a:lnTo>
                    <a:pt x="562" y="489"/>
                  </a:lnTo>
                  <a:lnTo>
                    <a:pt x="560" y="490"/>
                  </a:lnTo>
                  <a:lnTo>
                    <a:pt x="547" y="487"/>
                  </a:lnTo>
                  <a:lnTo>
                    <a:pt x="544" y="485"/>
                  </a:lnTo>
                  <a:lnTo>
                    <a:pt x="543" y="497"/>
                  </a:lnTo>
                  <a:lnTo>
                    <a:pt x="541" y="523"/>
                  </a:lnTo>
                  <a:lnTo>
                    <a:pt x="538" y="538"/>
                  </a:lnTo>
                  <a:lnTo>
                    <a:pt x="534" y="552"/>
                  </a:lnTo>
                  <a:lnTo>
                    <a:pt x="532" y="559"/>
                  </a:lnTo>
                  <a:lnTo>
                    <a:pt x="530" y="564"/>
                  </a:lnTo>
                  <a:lnTo>
                    <a:pt x="526" y="570"/>
                  </a:lnTo>
                  <a:lnTo>
                    <a:pt x="523" y="574"/>
                  </a:lnTo>
                  <a:lnTo>
                    <a:pt x="504" y="594"/>
                  </a:lnTo>
                  <a:lnTo>
                    <a:pt x="498" y="602"/>
                  </a:lnTo>
                  <a:lnTo>
                    <a:pt x="496" y="624"/>
                  </a:lnTo>
                  <a:lnTo>
                    <a:pt x="521" y="622"/>
                  </a:lnTo>
                  <a:lnTo>
                    <a:pt x="522" y="629"/>
                  </a:lnTo>
                  <a:lnTo>
                    <a:pt x="525" y="645"/>
                  </a:lnTo>
                  <a:lnTo>
                    <a:pt x="527" y="650"/>
                  </a:lnTo>
                  <a:lnTo>
                    <a:pt x="531" y="655"/>
                  </a:lnTo>
                  <a:lnTo>
                    <a:pt x="534" y="660"/>
                  </a:lnTo>
                  <a:lnTo>
                    <a:pt x="539" y="666"/>
                  </a:lnTo>
                  <a:lnTo>
                    <a:pt x="544" y="672"/>
                  </a:lnTo>
                  <a:lnTo>
                    <a:pt x="551" y="676"/>
                  </a:lnTo>
                  <a:lnTo>
                    <a:pt x="559" y="682"/>
                  </a:lnTo>
                  <a:lnTo>
                    <a:pt x="568" y="686"/>
                  </a:lnTo>
                  <a:lnTo>
                    <a:pt x="594" y="699"/>
                  </a:lnTo>
                  <a:lnTo>
                    <a:pt x="629" y="714"/>
                  </a:lnTo>
                  <a:lnTo>
                    <a:pt x="670" y="730"/>
                  </a:lnTo>
                  <a:lnTo>
                    <a:pt x="715" y="749"/>
                  </a:lnTo>
                  <a:lnTo>
                    <a:pt x="760" y="768"/>
                  </a:lnTo>
                  <a:lnTo>
                    <a:pt x="802" y="786"/>
                  </a:lnTo>
                  <a:lnTo>
                    <a:pt x="820" y="795"/>
                  </a:lnTo>
                  <a:lnTo>
                    <a:pt x="837" y="803"/>
                  </a:lnTo>
                  <a:lnTo>
                    <a:pt x="850" y="811"/>
                  </a:lnTo>
                  <a:lnTo>
                    <a:pt x="862" y="817"/>
                  </a:lnTo>
                  <a:lnTo>
                    <a:pt x="879" y="830"/>
                  </a:lnTo>
                  <a:lnTo>
                    <a:pt x="891" y="840"/>
                  </a:lnTo>
                  <a:lnTo>
                    <a:pt x="896" y="846"/>
                  </a:lnTo>
                  <a:lnTo>
                    <a:pt x="900" y="851"/>
                  </a:lnTo>
                  <a:lnTo>
                    <a:pt x="902" y="856"/>
                  </a:lnTo>
                  <a:lnTo>
                    <a:pt x="906" y="861"/>
                  </a:lnTo>
                  <a:lnTo>
                    <a:pt x="908" y="874"/>
                  </a:lnTo>
                  <a:lnTo>
                    <a:pt x="909" y="887"/>
                  </a:lnTo>
                  <a:lnTo>
                    <a:pt x="909" y="903"/>
                  </a:lnTo>
                  <a:lnTo>
                    <a:pt x="909" y="922"/>
                  </a:lnTo>
                  <a:lnTo>
                    <a:pt x="907" y="960"/>
                  </a:lnTo>
                  <a:lnTo>
                    <a:pt x="906" y="988"/>
                  </a:lnTo>
                  <a:lnTo>
                    <a:pt x="905" y="1006"/>
                  </a:lnTo>
                  <a:lnTo>
                    <a:pt x="905" y="1013"/>
                  </a:lnTo>
                  <a:lnTo>
                    <a:pt x="455" y="1016"/>
                  </a:lnTo>
                  <a:lnTo>
                    <a:pt x="453" y="1005"/>
                  </a:lnTo>
                  <a:lnTo>
                    <a:pt x="450" y="995"/>
                  </a:lnTo>
                  <a:lnTo>
                    <a:pt x="448" y="974"/>
                  </a:lnTo>
                  <a:lnTo>
                    <a:pt x="447" y="954"/>
                  </a:lnTo>
                  <a:lnTo>
                    <a:pt x="445" y="933"/>
                  </a:lnTo>
                  <a:lnTo>
                    <a:pt x="441" y="908"/>
                  </a:lnTo>
                  <a:lnTo>
                    <a:pt x="443" y="893"/>
                  </a:lnTo>
                  <a:lnTo>
                    <a:pt x="444" y="881"/>
                  </a:lnTo>
                  <a:lnTo>
                    <a:pt x="444" y="871"/>
                  </a:lnTo>
                  <a:lnTo>
                    <a:pt x="443" y="863"/>
                  </a:lnTo>
                  <a:lnTo>
                    <a:pt x="441" y="857"/>
                  </a:lnTo>
                  <a:lnTo>
                    <a:pt x="438" y="852"/>
                  </a:lnTo>
                  <a:lnTo>
                    <a:pt x="435" y="849"/>
                  </a:lnTo>
                  <a:lnTo>
                    <a:pt x="431" y="846"/>
                  </a:lnTo>
                  <a:lnTo>
                    <a:pt x="453" y="824"/>
                  </a:lnTo>
                  <a:lnTo>
                    <a:pt x="476" y="799"/>
                  </a:lnTo>
                  <a:lnTo>
                    <a:pt x="488" y="784"/>
                  </a:lnTo>
                  <a:lnTo>
                    <a:pt x="503" y="763"/>
                  </a:lnTo>
                  <a:lnTo>
                    <a:pt x="518" y="737"/>
                  </a:lnTo>
                  <a:lnTo>
                    <a:pt x="538" y="706"/>
                  </a:lnTo>
                  <a:lnTo>
                    <a:pt x="507" y="734"/>
                  </a:lnTo>
                  <a:lnTo>
                    <a:pt x="477" y="762"/>
                  </a:lnTo>
                  <a:lnTo>
                    <a:pt x="446" y="790"/>
                  </a:lnTo>
                  <a:lnTo>
                    <a:pt x="416" y="819"/>
                  </a:lnTo>
                  <a:lnTo>
                    <a:pt x="403" y="815"/>
                  </a:lnTo>
                  <a:lnTo>
                    <a:pt x="391" y="813"/>
                  </a:lnTo>
                  <a:lnTo>
                    <a:pt x="385" y="813"/>
                  </a:lnTo>
                  <a:lnTo>
                    <a:pt x="380" y="813"/>
                  </a:lnTo>
                  <a:lnTo>
                    <a:pt x="373" y="813"/>
                  </a:lnTo>
                  <a:lnTo>
                    <a:pt x="367" y="815"/>
                  </a:lnTo>
                  <a:lnTo>
                    <a:pt x="359" y="812"/>
                  </a:lnTo>
                  <a:lnTo>
                    <a:pt x="351" y="808"/>
                  </a:lnTo>
                  <a:lnTo>
                    <a:pt x="343" y="805"/>
                  </a:lnTo>
                  <a:lnTo>
                    <a:pt x="336" y="801"/>
                  </a:lnTo>
                  <a:lnTo>
                    <a:pt x="320" y="789"/>
                  </a:lnTo>
                  <a:lnTo>
                    <a:pt x="304" y="777"/>
                  </a:lnTo>
                  <a:lnTo>
                    <a:pt x="288" y="762"/>
                  </a:lnTo>
                  <a:lnTo>
                    <a:pt x="272" y="746"/>
                  </a:lnTo>
                  <a:lnTo>
                    <a:pt x="256" y="730"/>
                  </a:lnTo>
                  <a:lnTo>
                    <a:pt x="241" y="714"/>
                  </a:lnTo>
                  <a:lnTo>
                    <a:pt x="253" y="733"/>
                  </a:lnTo>
                  <a:lnTo>
                    <a:pt x="265" y="752"/>
                  </a:lnTo>
                  <a:lnTo>
                    <a:pt x="277" y="771"/>
                  </a:lnTo>
                  <a:lnTo>
                    <a:pt x="290" y="788"/>
                  </a:lnTo>
                  <a:lnTo>
                    <a:pt x="303" y="805"/>
                  </a:lnTo>
                  <a:lnTo>
                    <a:pt x="316" y="820"/>
                  </a:lnTo>
                  <a:lnTo>
                    <a:pt x="331" y="832"/>
                  </a:lnTo>
                  <a:lnTo>
                    <a:pt x="347" y="843"/>
                  </a:lnTo>
                  <a:lnTo>
                    <a:pt x="343" y="850"/>
                  </a:lnTo>
                  <a:lnTo>
                    <a:pt x="340" y="857"/>
                  </a:lnTo>
                  <a:lnTo>
                    <a:pt x="339" y="864"/>
                  </a:lnTo>
                  <a:lnTo>
                    <a:pt x="338" y="869"/>
                  </a:lnTo>
                  <a:lnTo>
                    <a:pt x="338" y="875"/>
                  </a:lnTo>
                  <a:lnTo>
                    <a:pt x="338" y="881"/>
                  </a:lnTo>
                  <a:lnTo>
                    <a:pt x="339" y="885"/>
                  </a:lnTo>
                  <a:lnTo>
                    <a:pt x="341" y="891"/>
                  </a:lnTo>
                  <a:lnTo>
                    <a:pt x="346" y="899"/>
                  </a:lnTo>
                  <a:lnTo>
                    <a:pt x="350" y="906"/>
                  </a:lnTo>
                  <a:lnTo>
                    <a:pt x="357" y="911"/>
                  </a:lnTo>
                  <a:lnTo>
                    <a:pt x="363" y="915"/>
                  </a:lnTo>
                  <a:lnTo>
                    <a:pt x="361" y="918"/>
                  </a:lnTo>
                  <a:lnTo>
                    <a:pt x="361" y="920"/>
                  </a:lnTo>
                  <a:lnTo>
                    <a:pt x="323" y="901"/>
                  </a:lnTo>
                  <a:lnTo>
                    <a:pt x="278" y="881"/>
                  </a:lnTo>
                  <a:lnTo>
                    <a:pt x="228" y="859"/>
                  </a:lnTo>
                  <a:lnTo>
                    <a:pt x="177" y="838"/>
                  </a:lnTo>
                  <a:lnTo>
                    <a:pt x="125" y="816"/>
                  </a:lnTo>
                  <a:lnTo>
                    <a:pt x="78" y="797"/>
                  </a:lnTo>
                  <a:lnTo>
                    <a:pt x="35" y="779"/>
                  </a:lnTo>
                  <a:lnTo>
                    <a:pt x="0" y="764"/>
                  </a:lnTo>
                  <a:lnTo>
                    <a:pt x="27" y="753"/>
                  </a:lnTo>
                  <a:lnTo>
                    <a:pt x="54" y="742"/>
                  </a:lnTo>
                  <a:lnTo>
                    <a:pt x="81" y="730"/>
                  </a:lnTo>
                  <a:lnTo>
                    <a:pt x="106" y="720"/>
                  </a:lnTo>
                  <a:lnTo>
                    <a:pt x="130" y="710"/>
                  </a:lnTo>
                  <a:lnTo>
                    <a:pt x="151" y="701"/>
                  </a:lnTo>
                  <a:lnTo>
                    <a:pt x="170" y="693"/>
                  </a:lnTo>
                  <a:lnTo>
                    <a:pt x="183" y="686"/>
                  </a:lnTo>
                  <a:lnTo>
                    <a:pt x="192" y="682"/>
                  </a:lnTo>
                  <a:lnTo>
                    <a:pt x="200" y="676"/>
                  </a:lnTo>
                  <a:lnTo>
                    <a:pt x="207" y="672"/>
                  </a:lnTo>
                  <a:lnTo>
                    <a:pt x="212" y="666"/>
                  </a:lnTo>
                  <a:lnTo>
                    <a:pt x="217" y="660"/>
                  </a:lnTo>
                  <a:lnTo>
                    <a:pt x="220" y="655"/>
                  </a:lnTo>
                  <a:lnTo>
                    <a:pt x="224" y="650"/>
                  </a:lnTo>
                  <a:lnTo>
                    <a:pt x="226" y="645"/>
                  </a:lnTo>
                  <a:lnTo>
                    <a:pt x="230" y="629"/>
                  </a:lnTo>
                  <a:lnTo>
                    <a:pt x="230" y="622"/>
                  </a:lnTo>
                  <a:lnTo>
                    <a:pt x="255" y="624"/>
                  </a:lnTo>
                  <a:lnTo>
                    <a:pt x="254" y="602"/>
                  </a:lnTo>
                  <a:lnTo>
                    <a:pt x="247" y="594"/>
                  </a:lnTo>
                  <a:lnTo>
                    <a:pt x="228" y="574"/>
                  </a:lnTo>
                  <a:lnTo>
                    <a:pt x="225" y="570"/>
                  </a:lnTo>
                  <a:lnTo>
                    <a:pt x="223" y="564"/>
                  </a:lnTo>
                  <a:lnTo>
                    <a:pt x="219" y="559"/>
                  </a:lnTo>
                  <a:lnTo>
                    <a:pt x="217" y="552"/>
                  </a:lnTo>
                  <a:lnTo>
                    <a:pt x="214" y="538"/>
                  </a:lnTo>
                  <a:lnTo>
                    <a:pt x="211" y="523"/>
                  </a:lnTo>
                  <a:lnTo>
                    <a:pt x="208" y="497"/>
                  </a:lnTo>
                  <a:lnTo>
                    <a:pt x="207" y="485"/>
                  </a:lnTo>
                  <a:lnTo>
                    <a:pt x="205" y="487"/>
                  </a:lnTo>
                  <a:lnTo>
                    <a:pt x="192" y="490"/>
                  </a:lnTo>
                  <a:lnTo>
                    <a:pt x="189" y="489"/>
                  </a:lnTo>
                  <a:lnTo>
                    <a:pt x="185" y="487"/>
                  </a:lnTo>
                  <a:lnTo>
                    <a:pt x="183" y="481"/>
                  </a:lnTo>
                  <a:lnTo>
                    <a:pt x="180" y="474"/>
                  </a:lnTo>
                  <a:lnTo>
                    <a:pt x="175" y="455"/>
                  </a:lnTo>
                  <a:lnTo>
                    <a:pt x="170" y="432"/>
                  </a:lnTo>
                  <a:lnTo>
                    <a:pt x="162" y="383"/>
                  </a:lnTo>
                  <a:lnTo>
                    <a:pt x="157" y="346"/>
                  </a:lnTo>
                  <a:lnTo>
                    <a:pt x="157" y="339"/>
                  </a:lnTo>
                  <a:lnTo>
                    <a:pt x="159" y="334"/>
                  </a:lnTo>
                  <a:lnTo>
                    <a:pt x="162" y="331"/>
                  </a:lnTo>
                  <a:lnTo>
                    <a:pt x="165" y="330"/>
                  </a:lnTo>
                  <a:lnTo>
                    <a:pt x="170" y="330"/>
                  </a:lnTo>
                  <a:lnTo>
                    <a:pt x="174" y="331"/>
                  </a:lnTo>
                  <a:lnTo>
                    <a:pt x="177" y="332"/>
                  </a:lnTo>
                  <a:lnTo>
                    <a:pt x="182" y="334"/>
                  </a:lnTo>
                  <a:lnTo>
                    <a:pt x="174" y="319"/>
                  </a:lnTo>
                  <a:lnTo>
                    <a:pt x="166" y="301"/>
                  </a:lnTo>
                  <a:lnTo>
                    <a:pt x="163" y="293"/>
                  </a:lnTo>
                  <a:lnTo>
                    <a:pt x="160" y="283"/>
                  </a:lnTo>
                  <a:lnTo>
                    <a:pt x="158" y="272"/>
                  </a:lnTo>
                  <a:lnTo>
                    <a:pt x="157" y="258"/>
                  </a:lnTo>
                  <a:lnTo>
                    <a:pt x="156" y="228"/>
                  </a:lnTo>
                  <a:lnTo>
                    <a:pt x="157" y="194"/>
                  </a:lnTo>
                  <a:lnTo>
                    <a:pt x="160" y="160"/>
                  </a:lnTo>
                  <a:lnTo>
                    <a:pt x="165" y="129"/>
                  </a:lnTo>
                  <a:lnTo>
                    <a:pt x="168" y="114"/>
                  </a:lnTo>
                  <a:lnTo>
                    <a:pt x="172" y="100"/>
                  </a:lnTo>
                  <a:lnTo>
                    <a:pt x="176" y="89"/>
                  </a:lnTo>
                  <a:lnTo>
                    <a:pt x="181" y="79"/>
                  </a:lnTo>
                  <a:lnTo>
                    <a:pt x="188" y="69"/>
                  </a:lnTo>
                  <a:lnTo>
                    <a:pt x="194" y="62"/>
                  </a:lnTo>
                  <a:lnTo>
                    <a:pt x="202" y="57"/>
                  </a:lnTo>
                  <a:lnTo>
                    <a:pt x="209" y="55"/>
                  </a:lnTo>
                  <a:lnTo>
                    <a:pt x="216" y="54"/>
                  </a:lnTo>
                  <a:lnTo>
                    <a:pt x="223" y="55"/>
                  </a:lnTo>
                  <a:lnTo>
                    <a:pt x="229" y="56"/>
                  </a:lnTo>
                  <a:lnTo>
                    <a:pt x="235" y="59"/>
                  </a:lnTo>
                  <a:lnTo>
                    <a:pt x="243" y="49"/>
                  </a:lnTo>
                  <a:lnTo>
                    <a:pt x="252" y="40"/>
                  </a:lnTo>
                  <a:lnTo>
                    <a:pt x="258" y="35"/>
                  </a:lnTo>
                  <a:lnTo>
                    <a:pt x="263" y="29"/>
                  </a:lnTo>
                  <a:lnTo>
                    <a:pt x="270" y="25"/>
                  </a:lnTo>
                  <a:lnTo>
                    <a:pt x="277" y="20"/>
                  </a:lnTo>
                  <a:lnTo>
                    <a:pt x="291" y="13"/>
                  </a:lnTo>
                  <a:lnTo>
                    <a:pt x="307" y="8"/>
                  </a:lnTo>
                  <a:lnTo>
                    <a:pt x="324" y="4"/>
                  </a:lnTo>
                  <a:lnTo>
                    <a:pt x="341" y="1"/>
                  </a:lnTo>
                  <a:lnTo>
                    <a:pt x="358" y="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5038125" y="4839822"/>
              <a:ext cx="290768" cy="324238"/>
            </a:xfrm>
            <a:custGeom>
              <a:avLst/>
              <a:gdLst>
                <a:gd name="T0" fmla="*/ 483 w 909"/>
                <a:gd name="T1" fmla="*/ 4 h 1016"/>
                <a:gd name="T2" fmla="*/ 428 w 909"/>
                <a:gd name="T3" fmla="*/ 25 h 1016"/>
                <a:gd name="T4" fmla="*/ 389 w 909"/>
                <a:gd name="T5" fmla="*/ 64 h 1016"/>
                <a:gd name="T6" fmla="*/ 348 w 909"/>
                <a:gd name="T7" fmla="*/ 122 h 1016"/>
                <a:gd name="T8" fmla="*/ 330 w 909"/>
                <a:gd name="T9" fmla="*/ 170 h 1016"/>
                <a:gd name="T10" fmla="*/ 327 w 909"/>
                <a:gd name="T11" fmla="*/ 225 h 1016"/>
                <a:gd name="T12" fmla="*/ 345 w 909"/>
                <a:gd name="T13" fmla="*/ 334 h 1016"/>
                <a:gd name="T14" fmla="*/ 327 w 909"/>
                <a:gd name="T15" fmla="*/ 330 h 1016"/>
                <a:gd name="T16" fmla="*/ 318 w 909"/>
                <a:gd name="T17" fmla="*/ 334 h 1016"/>
                <a:gd name="T18" fmla="*/ 320 w 909"/>
                <a:gd name="T19" fmla="*/ 383 h 1016"/>
                <a:gd name="T20" fmla="*/ 341 w 909"/>
                <a:gd name="T21" fmla="*/ 481 h 1016"/>
                <a:gd name="T22" fmla="*/ 363 w 909"/>
                <a:gd name="T23" fmla="*/ 487 h 1016"/>
                <a:gd name="T24" fmla="*/ 372 w 909"/>
                <a:gd name="T25" fmla="*/ 538 h 1016"/>
                <a:gd name="T26" fmla="*/ 383 w 909"/>
                <a:gd name="T27" fmla="*/ 570 h 1016"/>
                <a:gd name="T28" fmla="*/ 414 w 909"/>
                <a:gd name="T29" fmla="*/ 624 h 1016"/>
                <a:gd name="T30" fmla="*/ 382 w 909"/>
                <a:gd name="T31" fmla="*/ 650 h 1016"/>
                <a:gd name="T32" fmla="*/ 365 w 909"/>
                <a:gd name="T33" fmla="*/ 672 h 1016"/>
                <a:gd name="T34" fmla="*/ 315 w 909"/>
                <a:gd name="T35" fmla="*/ 699 h 1016"/>
                <a:gd name="T36" fmla="*/ 149 w 909"/>
                <a:gd name="T37" fmla="*/ 768 h 1016"/>
                <a:gd name="T38" fmla="*/ 59 w 909"/>
                <a:gd name="T39" fmla="*/ 811 h 1016"/>
                <a:gd name="T40" fmla="*/ 14 w 909"/>
                <a:gd name="T41" fmla="*/ 846 h 1016"/>
                <a:gd name="T42" fmla="*/ 2 w 909"/>
                <a:gd name="T43" fmla="*/ 874 h 1016"/>
                <a:gd name="T44" fmla="*/ 3 w 909"/>
                <a:gd name="T45" fmla="*/ 960 h 1016"/>
                <a:gd name="T46" fmla="*/ 454 w 909"/>
                <a:gd name="T47" fmla="*/ 1016 h 1016"/>
                <a:gd name="T48" fmla="*/ 465 w 909"/>
                <a:gd name="T49" fmla="*/ 986 h 1016"/>
                <a:gd name="T50" fmla="*/ 492 w 909"/>
                <a:gd name="T51" fmla="*/ 956 h 1016"/>
                <a:gd name="T52" fmla="*/ 501 w 909"/>
                <a:gd name="T53" fmla="*/ 915 h 1016"/>
                <a:gd name="T54" fmla="*/ 479 w 909"/>
                <a:gd name="T55" fmla="*/ 891 h 1016"/>
                <a:gd name="T56" fmla="*/ 477 w 909"/>
                <a:gd name="T57" fmla="*/ 869 h 1016"/>
                <a:gd name="T58" fmla="*/ 485 w 909"/>
                <a:gd name="T59" fmla="*/ 843 h 1016"/>
                <a:gd name="T60" fmla="*/ 428 w 909"/>
                <a:gd name="T61" fmla="*/ 788 h 1016"/>
                <a:gd name="T62" fmla="*/ 380 w 909"/>
                <a:gd name="T63" fmla="*/ 714 h 1016"/>
                <a:gd name="T64" fmla="*/ 443 w 909"/>
                <a:gd name="T65" fmla="*/ 777 h 1016"/>
                <a:gd name="T66" fmla="*/ 489 w 909"/>
                <a:gd name="T67" fmla="*/ 808 h 1016"/>
                <a:gd name="T68" fmla="*/ 518 w 909"/>
                <a:gd name="T69" fmla="*/ 813 h 1016"/>
                <a:gd name="T70" fmla="*/ 554 w 909"/>
                <a:gd name="T71" fmla="*/ 819 h 1016"/>
                <a:gd name="T72" fmla="*/ 676 w 909"/>
                <a:gd name="T73" fmla="*/ 706 h 1016"/>
                <a:gd name="T74" fmla="*/ 614 w 909"/>
                <a:gd name="T75" fmla="*/ 799 h 1016"/>
                <a:gd name="T76" fmla="*/ 576 w 909"/>
                <a:gd name="T77" fmla="*/ 852 h 1016"/>
                <a:gd name="T78" fmla="*/ 582 w 909"/>
                <a:gd name="T79" fmla="*/ 878 h 1016"/>
                <a:gd name="T80" fmla="*/ 662 w 909"/>
                <a:gd name="T81" fmla="*/ 868 h 1016"/>
                <a:gd name="T82" fmla="*/ 842 w 909"/>
                <a:gd name="T83" fmla="*/ 793 h 1016"/>
                <a:gd name="T84" fmla="*/ 855 w 909"/>
                <a:gd name="T85" fmla="*/ 742 h 1016"/>
                <a:gd name="T86" fmla="*/ 758 w 909"/>
                <a:gd name="T87" fmla="*/ 701 h 1016"/>
                <a:gd name="T88" fmla="*/ 710 w 909"/>
                <a:gd name="T89" fmla="*/ 676 h 1016"/>
                <a:gd name="T90" fmla="*/ 689 w 909"/>
                <a:gd name="T91" fmla="*/ 655 h 1016"/>
                <a:gd name="T92" fmla="*/ 679 w 909"/>
                <a:gd name="T93" fmla="*/ 622 h 1016"/>
                <a:gd name="T94" fmla="*/ 681 w 909"/>
                <a:gd name="T95" fmla="*/ 574 h 1016"/>
                <a:gd name="T96" fmla="*/ 693 w 909"/>
                <a:gd name="T97" fmla="*/ 552 h 1016"/>
                <a:gd name="T98" fmla="*/ 703 w 909"/>
                <a:gd name="T99" fmla="*/ 485 h 1016"/>
                <a:gd name="T100" fmla="*/ 724 w 909"/>
                <a:gd name="T101" fmla="*/ 487 h 1016"/>
                <a:gd name="T102" fmla="*/ 740 w 909"/>
                <a:gd name="T103" fmla="*/ 432 h 1016"/>
                <a:gd name="T104" fmla="*/ 750 w 909"/>
                <a:gd name="T105" fmla="*/ 334 h 1016"/>
                <a:gd name="T106" fmla="*/ 736 w 909"/>
                <a:gd name="T107" fmla="*/ 331 h 1016"/>
                <a:gd name="T108" fmla="*/ 743 w 909"/>
                <a:gd name="T109" fmla="*/ 301 h 1016"/>
                <a:gd name="T110" fmla="*/ 752 w 909"/>
                <a:gd name="T111" fmla="*/ 258 h 1016"/>
                <a:gd name="T112" fmla="*/ 745 w 909"/>
                <a:gd name="T113" fmla="*/ 129 h 1016"/>
                <a:gd name="T114" fmla="*/ 729 w 909"/>
                <a:gd name="T115" fmla="*/ 79 h 1016"/>
                <a:gd name="T116" fmla="*/ 701 w 909"/>
                <a:gd name="T117" fmla="*/ 55 h 1016"/>
                <a:gd name="T118" fmla="*/ 675 w 909"/>
                <a:gd name="T119" fmla="*/ 59 h 1016"/>
                <a:gd name="T120" fmla="*/ 646 w 909"/>
                <a:gd name="T121" fmla="*/ 29 h 1016"/>
                <a:gd name="T122" fmla="*/ 602 w 909"/>
                <a:gd name="T123" fmla="*/ 8 h 1016"/>
                <a:gd name="T124" fmla="*/ 533 w 909"/>
                <a:gd name="T12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9" h="1016">
                  <a:moveTo>
                    <a:pt x="533" y="0"/>
                  </a:moveTo>
                  <a:lnTo>
                    <a:pt x="516" y="0"/>
                  </a:lnTo>
                  <a:lnTo>
                    <a:pt x="500" y="1"/>
                  </a:lnTo>
                  <a:lnTo>
                    <a:pt x="483" y="4"/>
                  </a:lnTo>
                  <a:lnTo>
                    <a:pt x="466" y="8"/>
                  </a:lnTo>
                  <a:lnTo>
                    <a:pt x="450" y="13"/>
                  </a:lnTo>
                  <a:lnTo>
                    <a:pt x="435" y="20"/>
                  </a:lnTo>
                  <a:lnTo>
                    <a:pt x="428" y="25"/>
                  </a:lnTo>
                  <a:lnTo>
                    <a:pt x="422" y="29"/>
                  </a:lnTo>
                  <a:lnTo>
                    <a:pt x="416" y="35"/>
                  </a:lnTo>
                  <a:lnTo>
                    <a:pt x="409" y="40"/>
                  </a:lnTo>
                  <a:lnTo>
                    <a:pt x="389" y="64"/>
                  </a:lnTo>
                  <a:lnTo>
                    <a:pt x="370" y="87"/>
                  </a:lnTo>
                  <a:lnTo>
                    <a:pt x="362" y="98"/>
                  </a:lnTo>
                  <a:lnTo>
                    <a:pt x="355" y="110"/>
                  </a:lnTo>
                  <a:lnTo>
                    <a:pt x="348" y="122"/>
                  </a:lnTo>
                  <a:lnTo>
                    <a:pt x="343" y="133"/>
                  </a:lnTo>
                  <a:lnTo>
                    <a:pt x="338" y="145"/>
                  </a:lnTo>
                  <a:lnTo>
                    <a:pt x="334" y="158"/>
                  </a:lnTo>
                  <a:lnTo>
                    <a:pt x="330" y="170"/>
                  </a:lnTo>
                  <a:lnTo>
                    <a:pt x="328" y="183"/>
                  </a:lnTo>
                  <a:lnTo>
                    <a:pt x="327" y="196"/>
                  </a:lnTo>
                  <a:lnTo>
                    <a:pt x="327" y="210"/>
                  </a:lnTo>
                  <a:lnTo>
                    <a:pt x="327" y="225"/>
                  </a:lnTo>
                  <a:lnTo>
                    <a:pt x="328" y="239"/>
                  </a:lnTo>
                  <a:lnTo>
                    <a:pt x="336" y="289"/>
                  </a:lnTo>
                  <a:lnTo>
                    <a:pt x="341" y="319"/>
                  </a:lnTo>
                  <a:lnTo>
                    <a:pt x="345" y="334"/>
                  </a:lnTo>
                  <a:lnTo>
                    <a:pt x="346" y="337"/>
                  </a:lnTo>
                  <a:lnTo>
                    <a:pt x="340" y="335"/>
                  </a:lnTo>
                  <a:lnTo>
                    <a:pt x="330" y="330"/>
                  </a:lnTo>
                  <a:lnTo>
                    <a:pt x="327" y="330"/>
                  </a:lnTo>
                  <a:lnTo>
                    <a:pt x="325" y="330"/>
                  </a:lnTo>
                  <a:lnTo>
                    <a:pt x="321" y="331"/>
                  </a:lnTo>
                  <a:lnTo>
                    <a:pt x="319" y="332"/>
                  </a:lnTo>
                  <a:lnTo>
                    <a:pt x="318" y="334"/>
                  </a:lnTo>
                  <a:lnTo>
                    <a:pt x="317" y="336"/>
                  </a:lnTo>
                  <a:lnTo>
                    <a:pt x="315" y="341"/>
                  </a:lnTo>
                  <a:lnTo>
                    <a:pt x="315" y="346"/>
                  </a:lnTo>
                  <a:lnTo>
                    <a:pt x="320" y="383"/>
                  </a:lnTo>
                  <a:lnTo>
                    <a:pt x="328" y="432"/>
                  </a:lnTo>
                  <a:lnTo>
                    <a:pt x="332" y="455"/>
                  </a:lnTo>
                  <a:lnTo>
                    <a:pt x="338" y="474"/>
                  </a:lnTo>
                  <a:lnTo>
                    <a:pt x="341" y="481"/>
                  </a:lnTo>
                  <a:lnTo>
                    <a:pt x="344" y="487"/>
                  </a:lnTo>
                  <a:lnTo>
                    <a:pt x="347" y="489"/>
                  </a:lnTo>
                  <a:lnTo>
                    <a:pt x="349" y="490"/>
                  </a:lnTo>
                  <a:lnTo>
                    <a:pt x="363" y="487"/>
                  </a:lnTo>
                  <a:lnTo>
                    <a:pt x="365" y="485"/>
                  </a:lnTo>
                  <a:lnTo>
                    <a:pt x="366" y="497"/>
                  </a:lnTo>
                  <a:lnTo>
                    <a:pt x="369" y="523"/>
                  </a:lnTo>
                  <a:lnTo>
                    <a:pt x="372" y="538"/>
                  </a:lnTo>
                  <a:lnTo>
                    <a:pt x="375" y="552"/>
                  </a:lnTo>
                  <a:lnTo>
                    <a:pt x="378" y="559"/>
                  </a:lnTo>
                  <a:lnTo>
                    <a:pt x="380" y="564"/>
                  </a:lnTo>
                  <a:lnTo>
                    <a:pt x="383" y="570"/>
                  </a:lnTo>
                  <a:lnTo>
                    <a:pt x="387" y="574"/>
                  </a:lnTo>
                  <a:lnTo>
                    <a:pt x="406" y="594"/>
                  </a:lnTo>
                  <a:lnTo>
                    <a:pt x="411" y="602"/>
                  </a:lnTo>
                  <a:lnTo>
                    <a:pt x="414" y="624"/>
                  </a:lnTo>
                  <a:lnTo>
                    <a:pt x="389" y="622"/>
                  </a:lnTo>
                  <a:lnTo>
                    <a:pt x="388" y="629"/>
                  </a:lnTo>
                  <a:lnTo>
                    <a:pt x="384" y="645"/>
                  </a:lnTo>
                  <a:lnTo>
                    <a:pt x="382" y="650"/>
                  </a:lnTo>
                  <a:lnTo>
                    <a:pt x="379" y="655"/>
                  </a:lnTo>
                  <a:lnTo>
                    <a:pt x="375" y="660"/>
                  </a:lnTo>
                  <a:lnTo>
                    <a:pt x="371" y="666"/>
                  </a:lnTo>
                  <a:lnTo>
                    <a:pt x="365" y="672"/>
                  </a:lnTo>
                  <a:lnTo>
                    <a:pt x="358" y="676"/>
                  </a:lnTo>
                  <a:lnTo>
                    <a:pt x="350" y="682"/>
                  </a:lnTo>
                  <a:lnTo>
                    <a:pt x="341" y="686"/>
                  </a:lnTo>
                  <a:lnTo>
                    <a:pt x="315" y="699"/>
                  </a:lnTo>
                  <a:lnTo>
                    <a:pt x="280" y="714"/>
                  </a:lnTo>
                  <a:lnTo>
                    <a:pt x="240" y="730"/>
                  </a:lnTo>
                  <a:lnTo>
                    <a:pt x="195" y="749"/>
                  </a:lnTo>
                  <a:lnTo>
                    <a:pt x="149" y="768"/>
                  </a:lnTo>
                  <a:lnTo>
                    <a:pt x="108" y="786"/>
                  </a:lnTo>
                  <a:lnTo>
                    <a:pt x="90" y="795"/>
                  </a:lnTo>
                  <a:lnTo>
                    <a:pt x="73" y="803"/>
                  </a:lnTo>
                  <a:lnTo>
                    <a:pt x="59" y="811"/>
                  </a:lnTo>
                  <a:lnTo>
                    <a:pt x="48" y="817"/>
                  </a:lnTo>
                  <a:lnTo>
                    <a:pt x="31" y="830"/>
                  </a:lnTo>
                  <a:lnTo>
                    <a:pt x="19" y="840"/>
                  </a:lnTo>
                  <a:lnTo>
                    <a:pt x="14" y="846"/>
                  </a:lnTo>
                  <a:lnTo>
                    <a:pt x="9" y="851"/>
                  </a:lnTo>
                  <a:lnTo>
                    <a:pt x="7" y="856"/>
                  </a:lnTo>
                  <a:lnTo>
                    <a:pt x="4" y="861"/>
                  </a:lnTo>
                  <a:lnTo>
                    <a:pt x="2" y="874"/>
                  </a:lnTo>
                  <a:lnTo>
                    <a:pt x="0" y="887"/>
                  </a:lnTo>
                  <a:lnTo>
                    <a:pt x="0" y="903"/>
                  </a:lnTo>
                  <a:lnTo>
                    <a:pt x="0" y="922"/>
                  </a:lnTo>
                  <a:lnTo>
                    <a:pt x="3" y="960"/>
                  </a:lnTo>
                  <a:lnTo>
                    <a:pt x="4" y="988"/>
                  </a:lnTo>
                  <a:lnTo>
                    <a:pt x="5" y="1006"/>
                  </a:lnTo>
                  <a:lnTo>
                    <a:pt x="5" y="1013"/>
                  </a:lnTo>
                  <a:lnTo>
                    <a:pt x="454" y="1016"/>
                  </a:lnTo>
                  <a:lnTo>
                    <a:pt x="456" y="1008"/>
                  </a:lnTo>
                  <a:lnTo>
                    <a:pt x="458" y="1000"/>
                  </a:lnTo>
                  <a:lnTo>
                    <a:pt x="461" y="993"/>
                  </a:lnTo>
                  <a:lnTo>
                    <a:pt x="465" y="986"/>
                  </a:lnTo>
                  <a:lnTo>
                    <a:pt x="470" y="979"/>
                  </a:lnTo>
                  <a:lnTo>
                    <a:pt x="476" y="971"/>
                  </a:lnTo>
                  <a:lnTo>
                    <a:pt x="484" y="964"/>
                  </a:lnTo>
                  <a:lnTo>
                    <a:pt x="492" y="956"/>
                  </a:lnTo>
                  <a:lnTo>
                    <a:pt x="494" y="946"/>
                  </a:lnTo>
                  <a:lnTo>
                    <a:pt x="496" y="936"/>
                  </a:lnTo>
                  <a:lnTo>
                    <a:pt x="498" y="925"/>
                  </a:lnTo>
                  <a:lnTo>
                    <a:pt x="501" y="915"/>
                  </a:lnTo>
                  <a:lnTo>
                    <a:pt x="495" y="911"/>
                  </a:lnTo>
                  <a:lnTo>
                    <a:pt x="489" y="906"/>
                  </a:lnTo>
                  <a:lnTo>
                    <a:pt x="484" y="899"/>
                  </a:lnTo>
                  <a:lnTo>
                    <a:pt x="479" y="891"/>
                  </a:lnTo>
                  <a:lnTo>
                    <a:pt x="478" y="885"/>
                  </a:lnTo>
                  <a:lnTo>
                    <a:pt x="477" y="881"/>
                  </a:lnTo>
                  <a:lnTo>
                    <a:pt x="476" y="875"/>
                  </a:lnTo>
                  <a:lnTo>
                    <a:pt x="477" y="869"/>
                  </a:lnTo>
                  <a:lnTo>
                    <a:pt x="477" y="864"/>
                  </a:lnTo>
                  <a:lnTo>
                    <a:pt x="479" y="857"/>
                  </a:lnTo>
                  <a:lnTo>
                    <a:pt x="481" y="850"/>
                  </a:lnTo>
                  <a:lnTo>
                    <a:pt x="485" y="843"/>
                  </a:lnTo>
                  <a:lnTo>
                    <a:pt x="470" y="832"/>
                  </a:lnTo>
                  <a:lnTo>
                    <a:pt x="456" y="820"/>
                  </a:lnTo>
                  <a:lnTo>
                    <a:pt x="442" y="805"/>
                  </a:lnTo>
                  <a:lnTo>
                    <a:pt x="428" y="788"/>
                  </a:lnTo>
                  <a:lnTo>
                    <a:pt x="416" y="771"/>
                  </a:lnTo>
                  <a:lnTo>
                    <a:pt x="404" y="752"/>
                  </a:lnTo>
                  <a:lnTo>
                    <a:pt x="391" y="733"/>
                  </a:lnTo>
                  <a:lnTo>
                    <a:pt x="380" y="714"/>
                  </a:lnTo>
                  <a:lnTo>
                    <a:pt x="396" y="730"/>
                  </a:lnTo>
                  <a:lnTo>
                    <a:pt x="411" y="746"/>
                  </a:lnTo>
                  <a:lnTo>
                    <a:pt x="427" y="762"/>
                  </a:lnTo>
                  <a:lnTo>
                    <a:pt x="443" y="777"/>
                  </a:lnTo>
                  <a:lnTo>
                    <a:pt x="459" y="789"/>
                  </a:lnTo>
                  <a:lnTo>
                    <a:pt x="474" y="801"/>
                  </a:lnTo>
                  <a:lnTo>
                    <a:pt x="481" y="805"/>
                  </a:lnTo>
                  <a:lnTo>
                    <a:pt x="489" y="808"/>
                  </a:lnTo>
                  <a:lnTo>
                    <a:pt x="497" y="812"/>
                  </a:lnTo>
                  <a:lnTo>
                    <a:pt x="505" y="815"/>
                  </a:lnTo>
                  <a:lnTo>
                    <a:pt x="512" y="813"/>
                  </a:lnTo>
                  <a:lnTo>
                    <a:pt x="518" y="813"/>
                  </a:lnTo>
                  <a:lnTo>
                    <a:pt x="523" y="813"/>
                  </a:lnTo>
                  <a:lnTo>
                    <a:pt x="530" y="813"/>
                  </a:lnTo>
                  <a:lnTo>
                    <a:pt x="542" y="815"/>
                  </a:lnTo>
                  <a:lnTo>
                    <a:pt x="554" y="819"/>
                  </a:lnTo>
                  <a:lnTo>
                    <a:pt x="584" y="790"/>
                  </a:lnTo>
                  <a:lnTo>
                    <a:pt x="615" y="762"/>
                  </a:lnTo>
                  <a:lnTo>
                    <a:pt x="645" y="734"/>
                  </a:lnTo>
                  <a:lnTo>
                    <a:pt x="676" y="706"/>
                  </a:lnTo>
                  <a:lnTo>
                    <a:pt x="657" y="737"/>
                  </a:lnTo>
                  <a:lnTo>
                    <a:pt x="641" y="763"/>
                  </a:lnTo>
                  <a:lnTo>
                    <a:pt x="626" y="784"/>
                  </a:lnTo>
                  <a:lnTo>
                    <a:pt x="614" y="799"/>
                  </a:lnTo>
                  <a:lnTo>
                    <a:pt x="591" y="824"/>
                  </a:lnTo>
                  <a:lnTo>
                    <a:pt x="570" y="846"/>
                  </a:lnTo>
                  <a:lnTo>
                    <a:pt x="573" y="849"/>
                  </a:lnTo>
                  <a:lnTo>
                    <a:pt x="576" y="852"/>
                  </a:lnTo>
                  <a:lnTo>
                    <a:pt x="579" y="857"/>
                  </a:lnTo>
                  <a:lnTo>
                    <a:pt x="581" y="863"/>
                  </a:lnTo>
                  <a:lnTo>
                    <a:pt x="582" y="869"/>
                  </a:lnTo>
                  <a:lnTo>
                    <a:pt x="582" y="878"/>
                  </a:lnTo>
                  <a:lnTo>
                    <a:pt x="581" y="891"/>
                  </a:lnTo>
                  <a:lnTo>
                    <a:pt x="580" y="904"/>
                  </a:lnTo>
                  <a:lnTo>
                    <a:pt x="618" y="886"/>
                  </a:lnTo>
                  <a:lnTo>
                    <a:pt x="662" y="868"/>
                  </a:lnTo>
                  <a:lnTo>
                    <a:pt x="707" y="848"/>
                  </a:lnTo>
                  <a:lnTo>
                    <a:pt x="754" y="829"/>
                  </a:lnTo>
                  <a:lnTo>
                    <a:pt x="799" y="811"/>
                  </a:lnTo>
                  <a:lnTo>
                    <a:pt x="842" y="793"/>
                  </a:lnTo>
                  <a:lnTo>
                    <a:pt x="879" y="778"/>
                  </a:lnTo>
                  <a:lnTo>
                    <a:pt x="909" y="764"/>
                  </a:lnTo>
                  <a:lnTo>
                    <a:pt x="882" y="753"/>
                  </a:lnTo>
                  <a:lnTo>
                    <a:pt x="855" y="742"/>
                  </a:lnTo>
                  <a:lnTo>
                    <a:pt x="828" y="730"/>
                  </a:lnTo>
                  <a:lnTo>
                    <a:pt x="803" y="720"/>
                  </a:lnTo>
                  <a:lnTo>
                    <a:pt x="780" y="710"/>
                  </a:lnTo>
                  <a:lnTo>
                    <a:pt x="758" y="701"/>
                  </a:lnTo>
                  <a:lnTo>
                    <a:pt x="740" y="693"/>
                  </a:lnTo>
                  <a:lnTo>
                    <a:pt x="727" y="686"/>
                  </a:lnTo>
                  <a:lnTo>
                    <a:pt x="717" y="682"/>
                  </a:lnTo>
                  <a:lnTo>
                    <a:pt x="710" y="676"/>
                  </a:lnTo>
                  <a:lnTo>
                    <a:pt x="703" y="672"/>
                  </a:lnTo>
                  <a:lnTo>
                    <a:pt x="697" y="666"/>
                  </a:lnTo>
                  <a:lnTo>
                    <a:pt x="693" y="660"/>
                  </a:lnTo>
                  <a:lnTo>
                    <a:pt x="689" y="655"/>
                  </a:lnTo>
                  <a:lnTo>
                    <a:pt x="686" y="650"/>
                  </a:lnTo>
                  <a:lnTo>
                    <a:pt x="684" y="645"/>
                  </a:lnTo>
                  <a:lnTo>
                    <a:pt x="679" y="629"/>
                  </a:lnTo>
                  <a:lnTo>
                    <a:pt x="679" y="622"/>
                  </a:lnTo>
                  <a:lnTo>
                    <a:pt x="654" y="624"/>
                  </a:lnTo>
                  <a:lnTo>
                    <a:pt x="655" y="602"/>
                  </a:lnTo>
                  <a:lnTo>
                    <a:pt x="662" y="594"/>
                  </a:lnTo>
                  <a:lnTo>
                    <a:pt x="681" y="574"/>
                  </a:lnTo>
                  <a:lnTo>
                    <a:pt x="685" y="570"/>
                  </a:lnTo>
                  <a:lnTo>
                    <a:pt x="687" y="564"/>
                  </a:lnTo>
                  <a:lnTo>
                    <a:pt x="690" y="559"/>
                  </a:lnTo>
                  <a:lnTo>
                    <a:pt x="693" y="552"/>
                  </a:lnTo>
                  <a:lnTo>
                    <a:pt x="696" y="538"/>
                  </a:lnTo>
                  <a:lnTo>
                    <a:pt x="698" y="523"/>
                  </a:lnTo>
                  <a:lnTo>
                    <a:pt x="702" y="497"/>
                  </a:lnTo>
                  <a:lnTo>
                    <a:pt x="703" y="485"/>
                  </a:lnTo>
                  <a:lnTo>
                    <a:pt x="705" y="487"/>
                  </a:lnTo>
                  <a:lnTo>
                    <a:pt x="719" y="490"/>
                  </a:lnTo>
                  <a:lnTo>
                    <a:pt x="721" y="489"/>
                  </a:lnTo>
                  <a:lnTo>
                    <a:pt x="724" y="487"/>
                  </a:lnTo>
                  <a:lnTo>
                    <a:pt x="727" y="481"/>
                  </a:lnTo>
                  <a:lnTo>
                    <a:pt x="730" y="474"/>
                  </a:lnTo>
                  <a:lnTo>
                    <a:pt x="734" y="455"/>
                  </a:lnTo>
                  <a:lnTo>
                    <a:pt x="740" y="432"/>
                  </a:lnTo>
                  <a:lnTo>
                    <a:pt x="748" y="383"/>
                  </a:lnTo>
                  <a:lnTo>
                    <a:pt x="752" y="346"/>
                  </a:lnTo>
                  <a:lnTo>
                    <a:pt x="752" y="339"/>
                  </a:lnTo>
                  <a:lnTo>
                    <a:pt x="750" y="334"/>
                  </a:lnTo>
                  <a:lnTo>
                    <a:pt x="748" y="331"/>
                  </a:lnTo>
                  <a:lnTo>
                    <a:pt x="745" y="330"/>
                  </a:lnTo>
                  <a:lnTo>
                    <a:pt x="740" y="330"/>
                  </a:lnTo>
                  <a:lnTo>
                    <a:pt x="736" y="331"/>
                  </a:lnTo>
                  <a:lnTo>
                    <a:pt x="732" y="332"/>
                  </a:lnTo>
                  <a:lnTo>
                    <a:pt x="728" y="334"/>
                  </a:lnTo>
                  <a:lnTo>
                    <a:pt x="736" y="319"/>
                  </a:lnTo>
                  <a:lnTo>
                    <a:pt x="743" y="301"/>
                  </a:lnTo>
                  <a:lnTo>
                    <a:pt x="747" y="293"/>
                  </a:lnTo>
                  <a:lnTo>
                    <a:pt x="749" y="283"/>
                  </a:lnTo>
                  <a:lnTo>
                    <a:pt x="751" y="272"/>
                  </a:lnTo>
                  <a:lnTo>
                    <a:pt x="752" y="258"/>
                  </a:lnTo>
                  <a:lnTo>
                    <a:pt x="754" y="228"/>
                  </a:lnTo>
                  <a:lnTo>
                    <a:pt x="752" y="194"/>
                  </a:lnTo>
                  <a:lnTo>
                    <a:pt x="749" y="160"/>
                  </a:lnTo>
                  <a:lnTo>
                    <a:pt x="745" y="129"/>
                  </a:lnTo>
                  <a:lnTo>
                    <a:pt x="741" y="114"/>
                  </a:lnTo>
                  <a:lnTo>
                    <a:pt x="738" y="100"/>
                  </a:lnTo>
                  <a:lnTo>
                    <a:pt x="733" y="89"/>
                  </a:lnTo>
                  <a:lnTo>
                    <a:pt x="729" y="79"/>
                  </a:lnTo>
                  <a:lnTo>
                    <a:pt x="722" y="69"/>
                  </a:lnTo>
                  <a:lnTo>
                    <a:pt x="715" y="62"/>
                  </a:lnTo>
                  <a:lnTo>
                    <a:pt x="708" y="57"/>
                  </a:lnTo>
                  <a:lnTo>
                    <a:pt x="701" y="55"/>
                  </a:lnTo>
                  <a:lnTo>
                    <a:pt x="694" y="54"/>
                  </a:lnTo>
                  <a:lnTo>
                    <a:pt x="687" y="55"/>
                  </a:lnTo>
                  <a:lnTo>
                    <a:pt x="680" y="56"/>
                  </a:lnTo>
                  <a:lnTo>
                    <a:pt x="675" y="59"/>
                  </a:lnTo>
                  <a:lnTo>
                    <a:pt x="667" y="49"/>
                  </a:lnTo>
                  <a:lnTo>
                    <a:pt x="658" y="40"/>
                  </a:lnTo>
                  <a:lnTo>
                    <a:pt x="652" y="35"/>
                  </a:lnTo>
                  <a:lnTo>
                    <a:pt x="646" y="29"/>
                  </a:lnTo>
                  <a:lnTo>
                    <a:pt x="640" y="25"/>
                  </a:lnTo>
                  <a:lnTo>
                    <a:pt x="633" y="20"/>
                  </a:lnTo>
                  <a:lnTo>
                    <a:pt x="618" y="13"/>
                  </a:lnTo>
                  <a:lnTo>
                    <a:pt x="602" y="8"/>
                  </a:lnTo>
                  <a:lnTo>
                    <a:pt x="585" y="4"/>
                  </a:lnTo>
                  <a:lnTo>
                    <a:pt x="568" y="1"/>
                  </a:lnTo>
                  <a:lnTo>
                    <a:pt x="551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64" name="Group 9"/>
          <p:cNvGrpSpPr/>
          <p:nvPr/>
        </p:nvGrpSpPr>
        <p:grpSpPr bwMode="auto">
          <a:xfrm>
            <a:off x="1325880" y="5060950"/>
            <a:ext cx="323850" cy="269240"/>
            <a:chOff x="2606754" y="4566276"/>
            <a:chExt cx="830697" cy="688236"/>
          </a:xfrm>
        </p:grpSpPr>
        <p:grpSp>
          <p:nvGrpSpPr>
            <p:cNvPr id="80" name="Group 8"/>
            <p:cNvGrpSpPr/>
            <p:nvPr/>
          </p:nvGrpSpPr>
          <p:grpSpPr bwMode="auto">
            <a:xfrm>
              <a:off x="2606754" y="4566276"/>
              <a:ext cx="741523" cy="496821"/>
              <a:chOff x="7035800" y="1363644"/>
              <a:chExt cx="706893" cy="473618"/>
            </a:xfrm>
          </p:grpSpPr>
          <p:sp>
            <p:nvSpPr>
              <p:cNvPr id="84" name="Oval Callout 83"/>
              <p:cNvSpPr/>
              <p:nvPr/>
            </p:nvSpPr>
            <p:spPr>
              <a:xfrm>
                <a:off x="7035800" y="1363644"/>
                <a:ext cx="706485" cy="473846"/>
              </a:xfrm>
              <a:prstGeom prst="wedgeEllipseCallou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85" name="5-Point Star 84"/>
              <p:cNvSpPr/>
              <p:nvPr/>
            </p:nvSpPr>
            <p:spPr>
              <a:xfrm>
                <a:off x="7238603" y="1438200"/>
                <a:ext cx="299217" cy="301538"/>
              </a:xfrm>
              <a:prstGeom prst="star5">
                <a:avLst>
                  <a:gd name="adj" fmla="val 26194"/>
                  <a:gd name="hf" fmla="val 105146"/>
                  <a:gd name="vf" fmla="val 110557"/>
                </a:avLst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81" name="Group 305"/>
            <p:cNvGrpSpPr/>
            <p:nvPr/>
          </p:nvGrpSpPr>
          <p:grpSpPr bwMode="auto">
            <a:xfrm>
              <a:off x="3024181" y="4976437"/>
              <a:ext cx="413270" cy="278075"/>
              <a:chOff x="7085429" y="1362168"/>
              <a:chExt cx="706077" cy="475094"/>
            </a:xfrm>
          </p:grpSpPr>
          <p:sp>
            <p:nvSpPr>
              <p:cNvPr id="82" name="Oval Callout 81"/>
              <p:cNvSpPr/>
              <p:nvPr/>
            </p:nvSpPr>
            <p:spPr>
              <a:xfrm>
                <a:off x="7085429" y="1362168"/>
                <a:ext cx="706077" cy="475094"/>
              </a:xfrm>
              <a:prstGeom prst="wedgeEllipseCallout">
                <a:avLst/>
              </a:prstGeom>
              <a:solidFill>
                <a:schemeClr val="tx1"/>
              </a:solidFill>
              <a:ln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83" name="5-Point Star 82"/>
              <p:cNvSpPr/>
              <p:nvPr/>
            </p:nvSpPr>
            <p:spPr>
              <a:xfrm>
                <a:off x="7239185" y="1436620"/>
                <a:ext cx="397008" cy="400557"/>
              </a:xfrm>
              <a:prstGeom prst="star5">
                <a:avLst>
                  <a:gd name="adj" fmla="val 26194"/>
                  <a:gd name="hf" fmla="val 105146"/>
                  <a:gd name="vf" fmla="val 110557"/>
                </a:avLst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1923415" y="2413000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923415" y="4785995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964170" y="2406015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64170" y="4799330"/>
            <a:ext cx="2494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技术的进步，平面设计在视觉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感观领域的表现和应用也越来</a:t>
            </a:r>
          </a:p>
          <a:p>
            <a:pPr algn="l"/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越丰富</a:t>
            </a:r>
            <a:r>
              <a:rPr lang="en-US" altLang="zh-CN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1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2047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公司工作完成情况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242820" y="2112645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242820" y="2588260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42820" y="3032760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42820" y="3496310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242820" y="3960495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242820" y="4424680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242820" y="4850130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242820" y="5314315"/>
            <a:ext cx="475678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681480" y="4645660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100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81480" y="4182110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200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81480" y="3712210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300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681480" y="3253105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400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81480" y="2797810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681480" y="2319020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600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681480" y="1871980"/>
            <a:ext cx="4152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700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932305" y="5099685"/>
            <a:ext cx="2603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10780" y="2462530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510780" y="2879090"/>
            <a:ext cx="76777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</a:t>
            </a:r>
          </a:p>
          <a:p>
            <a:pPr algn="l"/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只保留文字</a:t>
            </a:r>
            <a:r>
              <a:rPr lang="en-US" altLang="zh-CN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</a:t>
            </a:r>
          </a:p>
          <a:p>
            <a:pPr algn="l"/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黏贴并选择只保留文字</a:t>
            </a:r>
            <a:r>
              <a:rPr lang="en-US" altLang="zh-CN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pPr algn="l"/>
            <a:endParaRPr lang="zh-CN" altLang="en-US" sz="1000"/>
          </a:p>
        </p:txBody>
      </p:sp>
      <p:sp>
        <p:nvSpPr>
          <p:cNvPr id="27" name="文本框 26"/>
          <p:cNvSpPr txBox="1"/>
          <p:nvPr/>
        </p:nvSpPr>
        <p:spPr>
          <a:xfrm>
            <a:off x="7510780" y="3633470"/>
            <a:ext cx="2351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123,4567873</a:t>
            </a:r>
          </a:p>
        </p:txBody>
      </p:sp>
      <p:sp>
        <p:nvSpPr>
          <p:cNvPr id="37" name="同心圆 36"/>
          <p:cNvSpPr/>
          <p:nvPr/>
        </p:nvSpPr>
        <p:spPr>
          <a:xfrm>
            <a:off x="7639050" y="4583430"/>
            <a:ext cx="281940" cy="281940"/>
          </a:xfrm>
          <a:prstGeom prst="donu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同心圆 37"/>
          <p:cNvSpPr/>
          <p:nvPr/>
        </p:nvSpPr>
        <p:spPr>
          <a:xfrm>
            <a:off x="7639050" y="4977130"/>
            <a:ext cx="281940" cy="281940"/>
          </a:xfrm>
          <a:prstGeom prst="donu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20990" y="4589780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928610" y="4961890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42" name="等腰三角形 41"/>
          <p:cNvSpPr/>
          <p:nvPr/>
        </p:nvSpPr>
        <p:spPr>
          <a:xfrm>
            <a:off x="2426335" y="3633470"/>
            <a:ext cx="908050" cy="1692275"/>
          </a:xfrm>
          <a:prstGeom prst="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>
            <a:off x="4709795" y="3960495"/>
            <a:ext cx="908050" cy="1353820"/>
          </a:xfrm>
          <a:prstGeom prst="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5803900" y="2319020"/>
            <a:ext cx="1092200" cy="2995295"/>
          </a:xfrm>
          <a:prstGeom prst="triangle">
            <a:avLst>
              <a:gd name="adj" fmla="val 50872"/>
            </a:avLst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>
            <a:off x="3619500" y="3032760"/>
            <a:ext cx="948690" cy="2281555"/>
          </a:xfrm>
          <a:prstGeom prst="triangle">
            <a:avLst>
              <a:gd name="adj" fmla="val 50872"/>
            </a:avLst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2414905" y="2779395"/>
            <a:ext cx="561975" cy="116205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76880" y="2779395"/>
            <a:ext cx="1066800" cy="7620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043680" y="2322195"/>
            <a:ext cx="571500" cy="53340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615180" y="2319020"/>
            <a:ext cx="714375" cy="75247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329555" y="2235200"/>
            <a:ext cx="876300" cy="83820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484120" y="537527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697605" y="537527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67580" y="537527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53760" y="537527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grpSp>
        <p:nvGrpSpPr>
          <p:cNvPr id="57" name="Group 36"/>
          <p:cNvGrpSpPr/>
          <p:nvPr/>
        </p:nvGrpSpPr>
        <p:grpSpPr>
          <a:xfrm>
            <a:off x="10172700" y="3674745"/>
            <a:ext cx="172085" cy="371475"/>
            <a:chOff x="4395788" y="2198688"/>
            <a:chExt cx="344488" cy="742951"/>
          </a:xfrm>
          <a:solidFill>
            <a:schemeClr val="accent1"/>
          </a:solidFill>
        </p:grpSpPr>
        <p:sp>
          <p:nvSpPr>
            <p:cNvPr id="58" name="Oval 39"/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59" name="Freeform 7"/>
            <p:cNvSpPr/>
            <p:nvPr/>
          </p:nvSpPr>
          <p:spPr bwMode="auto">
            <a:xfrm>
              <a:off x="4395788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3" name="Group 42"/>
          <p:cNvGrpSpPr/>
          <p:nvPr/>
        </p:nvGrpSpPr>
        <p:grpSpPr>
          <a:xfrm>
            <a:off x="9949815" y="3665855"/>
            <a:ext cx="150495" cy="382905"/>
            <a:chOff x="4422775" y="2198688"/>
            <a:chExt cx="292100" cy="742950"/>
          </a:xfrm>
          <a:solidFill>
            <a:srgbClr val="7F7F7F"/>
          </a:solidFill>
        </p:grpSpPr>
        <p:sp>
          <p:nvSpPr>
            <p:cNvPr id="64" name="Freeform 12"/>
            <p:cNvSpPr/>
            <p:nvPr/>
          </p:nvSpPr>
          <p:spPr bwMode="auto">
            <a:xfrm>
              <a:off x="4422775" y="2325688"/>
              <a:ext cx="292100" cy="615950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4511675" y="2198688"/>
              <a:ext cx="115888" cy="11588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  <a:ea typeface="Roboto" panose="020000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64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直角三角形 5"/>
          <p:cNvSpPr/>
          <p:nvPr/>
        </p:nvSpPr>
        <p:spPr>
          <a:xfrm flipH="1" flipV="1">
            <a:off x="-9601200" y="-106870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0" y="487235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0" y="4872355"/>
            <a:ext cx="11972290" cy="265557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0" y="4872355"/>
            <a:ext cx="5940425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19710" y="-1069340"/>
            <a:ext cx="11972290" cy="251206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flipH="1" flipV="1">
            <a:off x="5645150" y="-1416050"/>
            <a:ext cx="6546850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505075" y="1893570"/>
            <a:ext cx="6610350" cy="2857500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D4C7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021330" y="2434590"/>
            <a:ext cx="1402080" cy="1402080"/>
          </a:xfrm>
          <a:prstGeom prst="roundRect">
            <a:avLst/>
          </a:prstGeom>
          <a:noFill/>
          <a:ln w="38100">
            <a:solidFill>
              <a:srgbClr val="1D4C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4510" y="2522220"/>
            <a:ext cx="13106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72050" y="249174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年度完成项目展示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1777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2285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9483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9483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31115" y="3317875"/>
            <a:ext cx="12204065" cy="1028700"/>
          </a:xfrm>
          <a:prstGeom prst="rect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幻灯片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71247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4050" y="2530475"/>
            <a:ext cx="1041400" cy="1041400"/>
          </a:xfrm>
          <a:prstGeom prst="ellips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37650" y="2530475"/>
            <a:ext cx="1041400" cy="1041400"/>
          </a:xfrm>
          <a:prstGeom prst="ellips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24050" y="3965575"/>
            <a:ext cx="1041400" cy="1041400"/>
          </a:xfrm>
          <a:prstGeom prst="ellipse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37650" y="3965575"/>
            <a:ext cx="1041400" cy="1041400"/>
          </a:xfrm>
          <a:prstGeom prst="ellipse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58945" y="3571875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点击添加表述内容标题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061335" y="148399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52360" y="148399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52360" y="56616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61335" y="56616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061335" y="2016125"/>
            <a:ext cx="2418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通过复制你的文本后，在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此框中选择黏贴并选择只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</p:txBody>
      </p:sp>
      <p:sp>
        <p:nvSpPr>
          <p:cNvPr id="20" name="文本框 19"/>
          <p:cNvSpPr txBox="1"/>
          <p:nvPr/>
        </p:nvSpPr>
        <p:spPr>
          <a:xfrm>
            <a:off x="6719570" y="2016125"/>
            <a:ext cx="2418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</a:t>
            </a:r>
          </a:p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通过复制你的文本后，在</a:t>
            </a:r>
          </a:p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此框中选择黏贴并选择只</a:t>
            </a:r>
          </a:p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6833870" y="4490085"/>
            <a:ext cx="2418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</a:t>
            </a:r>
          </a:p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通过复制你的文本后，在</a:t>
            </a:r>
          </a:p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此框中选择黏贴并选择只</a:t>
            </a:r>
          </a:p>
          <a:p>
            <a:pPr algn="r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3061335" y="4490085"/>
            <a:ext cx="2418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通过复制你的文本后，在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此框中选择黏贴并选择只</a:t>
            </a:r>
          </a:p>
          <a:p>
            <a:pPr algn="l"/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</p:txBody>
      </p:sp>
      <p:cxnSp>
        <p:nvCxnSpPr>
          <p:cNvPr id="23" name="直接连接符 22"/>
          <p:cNvCxnSpPr>
            <a:stCxn id="9" idx="0"/>
          </p:cNvCxnSpPr>
          <p:nvPr/>
        </p:nvCxnSpPr>
        <p:spPr>
          <a:xfrm flipV="1">
            <a:off x="2444750" y="1927225"/>
            <a:ext cx="3175" cy="60325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51735" y="1908175"/>
            <a:ext cx="2971800" cy="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9719310" y="1927225"/>
            <a:ext cx="3175" cy="60325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6747510" y="1927225"/>
            <a:ext cx="2971800" cy="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2425700" y="5020310"/>
            <a:ext cx="3175" cy="60325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428875" y="5623560"/>
            <a:ext cx="2971800" cy="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9722485" y="5006975"/>
            <a:ext cx="3175" cy="60325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750685" y="5623560"/>
            <a:ext cx="2971800" cy="0"/>
          </a:xfrm>
          <a:prstGeom prst="line">
            <a:avLst/>
          </a:prstGeom>
          <a:ln w="12700" cmpd="sng">
            <a:solidFill>
              <a:srgbClr val="7F7F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7"/>
          <p:cNvSpPr/>
          <p:nvPr/>
        </p:nvSpPr>
        <p:spPr>
          <a:xfrm>
            <a:off x="2228215" y="2867660"/>
            <a:ext cx="398145" cy="367030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33"/>
          <p:cNvSpPr/>
          <p:nvPr/>
        </p:nvSpPr>
        <p:spPr>
          <a:xfrm>
            <a:off x="9458960" y="2837180"/>
            <a:ext cx="398145" cy="397510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椭圆 34"/>
          <p:cNvSpPr/>
          <p:nvPr/>
        </p:nvSpPr>
        <p:spPr>
          <a:xfrm>
            <a:off x="2247265" y="4346575"/>
            <a:ext cx="398145" cy="368935"/>
          </a:xfrm>
          <a:custGeom>
            <a:avLst/>
            <a:gdLst>
              <a:gd name="T0" fmla="*/ 5404 w 6827"/>
              <a:gd name="T1" fmla="*/ 0 h 6336"/>
              <a:gd name="T2" fmla="*/ 1422 w 6827"/>
              <a:gd name="T3" fmla="*/ 0 h 6336"/>
              <a:gd name="T4" fmla="*/ 0 w 6827"/>
              <a:gd name="T5" fmla="*/ 1422 h 6336"/>
              <a:gd name="T6" fmla="*/ 0 w 6827"/>
              <a:gd name="T7" fmla="*/ 3698 h 6336"/>
              <a:gd name="T8" fmla="*/ 1422 w 6827"/>
              <a:gd name="T9" fmla="*/ 5120 h 6336"/>
              <a:gd name="T10" fmla="*/ 2276 w 6827"/>
              <a:gd name="T11" fmla="*/ 5120 h 6336"/>
              <a:gd name="T12" fmla="*/ 2560 w 6827"/>
              <a:gd name="T13" fmla="*/ 4836 h 6336"/>
              <a:gd name="T14" fmla="*/ 2276 w 6827"/>
              <a:gd name="T15" fmla="*/ 4551 h 6336"/>
              <a:gd name="T16" fmla="*/ 1422 w 6827"/>
              <a:gd name="T17" fmla="*/ 4551 h 6336"/>
              <a:gd name="T18" fmla="*/ 569 w 6827"/>
              <a:gd name="T19" fmla="*/ 3698 h 6336"/>
              <a:gd name="T20" fmla="*/ 569 w 6827"/>
              <a:gd name="T21" fmla="*/ 1422 h 6336"/>
              <a:gd name="T22" fmla="*/ 1422 w 6827"/>
              <a:gd name="T23" fmla="*/ 569 h 6336"/>
              <a:gd name="T24" fmla="*/ 5404 w 6827"/>
              <a:gd name="T25" fmla="*/ 569 h 6336"/>
              <a:gd name="T26" fmla="*/ 6258 w 6827"/>
              <a:gd name="T27" fmla="*/ 1422 h 6336"/>
              <a:gd name="T28" fmla="*/ 6258 w 6827"/>
              <a:gd name="T29" fmla="*/ 3698 h 6336"/>
              <a:gd name="T30" fmla="*/ 5404 w 6827"/>
              <a:gd name="T31" fmla="*/ 4551 h 6336"/>
              <a:gd name="T32" fmla="*/ 5404 w 6827"/>
              <a:gd name="T33" fmla="*/ 3698 h 6336"/>
              <a:gd name="T34" fmla="*/ 4962 w 6827"/>
              <a:gd name="T35" fmla="*/ 3461 h 6336"/>
              <a:gd name="T36" fmla="*/ 3256 w 6827"/>
              <a:gd name="T37" fmla="*/ 4599 h 6336"/>
              <a:gd name="T38" fmla="*/ 3256 w 6827"/>
              <a:gd name="T39" fmla="*/ 5072 h 6336"/>
              <a:gd name="T40" fmla="*/ 4962 w 6827"/>
              <a:gd name="T41" fmla="*/ 6210 h 6336"/>
              <a:gd name="T42" fmla="*/ 5404 w 6827"/>
              <a:gd name="T43" fmla="*/ 5974 h 6336"/>
              <a:gd name="T44" fmla="*/ 5404 w 6827"/>
              <a:gd name="T45" fmla="*/ 5120 h 6336"/>
              <a:gd name="T46" fmla="*/ 6827 w 6827"/>
              <a:gd name="T47" fmla="*/ 3698 h 6336"/>
              <a:gd name="T48" fmla="*/ 6827 w 6827"/>
              <a:gd name="T49" fmla="*/ 1422 h 6336"/>
              <a:gd name="T50" fmla="*/ 5404 w 6827"/>
              <a:gd name="T51" fmla="*/ 0 h 6336"/>
              <a:gd name="T52" fmla="*/ 4836 w 6827"/>
              <a:gd name="T53" fmla="*/ 5442 h 6336"/>
              <a:gd name="T54" fmla="*/ 3926 w 6827"/>
              <a:gd name="T55" fmla="*/ 4836 h 6336"/>
              <a:gd name="T56" fmla="*/ 4836 w 6827"/>
              <a:gd name="T57" fmla="*/ 4229 h 6336"/>
              <a:gd name="T58" fmla="*/ 4836 w 6827"/>
              <a:gd name="T59" fmla="*/ 5442 h 6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27" h="6336">
                <a:moveTo>
                  <a:pt x="5404" y="0"/>
                </a:moveTo>
                <a:lnTo>
                  <a:pt x="1422" y="0"/>
                </a:lnTo>
                <a:cubicBezTo>
                  <a:pt x="637" y="0"/>
                  <a:pt x="0" y="637"/>
                  <a:pt x="0" y="1422"/>
                </a:cubicBezTo>
                <a:lnTo>
                  <a:pt x="0" y="3698"/>
                </a:lnTo>
                <a:cubicBezTo>
                  <a:pt x="0" y="4483"/>
                  <a:pt x="637" y="5120"/>
                  <a:pt x="1422" y="5120"/>
                </a:cubicBezTo>
                <a:lnTo>
                  <a:pt x="2276" y="5120"/>
                </a:lnTo>
                <a:cubicBezTo>
                  <a:pt x="2433" y="5120"/>
                  <a:pt x="2560" y="4993"/>
                  <a:pt x="2560" y="4836"/>
                </a:cubicBezTo>
                <a:cubicBezTo>
                  <a:pt x="2560" y="4679"/>
                  <a:pt x="2433" y="4551"/>
                  <a:pt x="2276" y="4551"/>
                </a:cubicBezTo>
                <a:lnTo>
                  <a:pt x="1422" y="4551"/>
                </a:lnTo>
                <a:cubicBezTo>
                  <a:pt x="951" y="4551"/>
                  <a:pt x="569" y="4169"/>
                  <a:pt x="569" y="3698"/>
                </a:cubicBezTo>
                <a:lnTo>
                  <a:pt x="569" y="1422"/>
                </a:lnTo>
                <a:cubicBezTo>
                  <a:pt x="569" y="951"/>
                  <a:pt x="951" y="569"/>
                  <a:pt x="1422" y="569"/>
                </a:cubicBezTo>
                <a:lnTo>
                  <a:pt x="5404" y="569"/>
                </a:lnTo>
                <a:cubicBezTo>
                  <a:pt x="5876" y="569"/>
                  <a:pt x="6258" y="951"/>
                  <a:pt x="6258" y="1422"/>
                </a:cubicBezTo>
                <a:lnTo>
                  <a:pt x="6258" y="3698"/>
                </a:lnTo>
                <a:cubicBezTo>
                  <a:pt x="6258" y="4169"/>
                  <a:pt x="5876" y="4551"/>
                  <a:pt x="5404" y="4551"/>
                </a:cubicBezTo>
                <a:lnTo>
                  <a:pt x="5404" y="3698"/>
                </a:lnTo>
                <a:cubicBezTo>
                  <a:pt x="5404" y="3471"/>
                  <a:pt x="5151" y="3335"/>
                  <a:pt x="4962" y="3461"/>
                </a:cubicBezTo>
                <a:lnTo>
                  <a:pt x="3256" y="4599"/>
                </a:lnTo>
                <a:cubicBezTo>
                  <a:pt x="3087" y="4712"/>
                  <a:pt x="3087" y="4960"/>
                  <a:pt x="3256" y="5072"/>
                </a:cubicBezTo>
                <a:lnTo>
                  <a:pt x="4962" y="6210"/>
                </a:lnTo>
                <a:cubicBezTo>
                  <a:pt x="5151" y="6336"/>
                  <a:pt x="5404" y="6201"/>
                  <a:pt x="5404" y="5974"/>
                </a:cubicBezTo>
                <a:lnTo>
                  <a:pt x="5404" y="5120"/>
                </a:lnTo>
                <a:cubicBezTo>
                  <a:pt x="6190" y="5120"/>
                  <a:pt x="6827" y="4483"/>
                  <a:pt x="6827" y="3698"/>
                </a:cubicBezTo>
                <a:lnTo>
                  <a:pt x="6827" y="1422"/>
                </a:lnTo>
                <a:cubicBezTo>
                  <a:pt x="6827" y="637"/>
                  <a:pt x="6190" y="0"/>
                  <a:pt x="5404" y="0"/>
                </a:cubicBezTo>
                <a:close/>
                <a:moveTo>
                  <a:pt x="4836" y="5442"/>
                </a:moveTo>
                <a:lnTo>
                  <a:pt x="3926" y="4836"/>
                </a:lnTo>
                <a:lnTo>
                  <a:pt x="4836" y="4229"/>
                </a:lnTo>
                <a:lnTo>
                  <a:pt x="4836" y="54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35"/>
          <p:cNvSpPr/>
          <p:nvPr/>
        </p:nvSpPr>
        <p:spPr>
          <a:xfrm>
            <a:off x="9492615" y="4286885"/>
            <a:ext cx="331470" cy="398145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6" t="26139" r="12547" b="19574"/>
          <a:stretch>
            <a:fillRect/>
          </a:stretch>
        </p:blipFill>
        <p:spPr>
          <a:xfrm>
            <a:off x="7918450" y="1692910"/>
            <a:ext cx="2902585" cy="3723005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9" name="直角三角形 8"/>
          <p:cNvSpPr/>
          <p:nvPr/>
        </p:nvSpPr>
        <p:spPr>
          <a:xfrm>
            <a:off x="-6350" y="5685790"/>
            <a:ext cx="6247765" cy="1185545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-6350" y="6071235"/>
            <a:ext cx="6248400" cy="80010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5943600" y="5685790"/>
            <a:ext cx="6247765" cy="1185545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flipH="1">
            <a:off x="5943600" y="6071235"/>
            <a:ext cx="6248400" cy="80010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 219"/>
          <p:cNvSpPr/>
          <p:nvPr/>
        </p:nvSpPr>
        <p:spPr>
          <a:xfrm>
            <a:off x="1879600" y="1041400"/>
            <a:ext cx="2178050" cy="768350"/>
          </a:xfrm>
          <a:prstGeom prst="roundRect">
            <a:avLst>
              <a:gd name="adj" fmla="val 50000"/>
            </a:avLst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 6"/>
          <p:cNvSpPr/>
          <p:nvPr/>
        </p:nvSpPr>
        <p:spPr>
          <a:xfrm>
            <a:off x="1080770" y="1449705"/>
            <a:ext cx="10020935" cy="4210050"/>
          </a:xfrm>
          <a:prstGeom prst="roundRect">
            <a:avLst/>
          </a:prstGeom>
          <a:noFill/>
          <a:ln w="31750" cap="flat" cmpd="sng">
            <a:solidFill>
              <a:srgbClr val="1D4C7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52040" y="1102995"/>
            <a:ext cx="12331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前 言</a:t>
            </a:r>
          </a:p>
        </p:txBody>
      </p:sp>
      <p:pic>
        <p:nvPicPr>
          <p:cNvPr id="14" name="图片 13" descr="幻灯片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-194" r="115" b="231"/>
          <a:stretch>
            <a:fillRect/>
          </a:stretch>
        </p:blipFill>
        <p:spPr>
          <a:xfrm>
            <a:off x="-6350" y="7197090"/>
            <a:ext cx="12181205" cy="685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749425" y="2416175"/>
            <a:ext cx="54787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85445" algn="l" fontAlgn="auto"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年终总结是人们对一年来的工作学习进行回顾和分析，从中找出经验和教训，引出规律性认识，以指导今后工作和实践活动的一种应用文体。年终总结的内容包括一年来的情况概述、成绩和经验、存在的问题和教训、今后努力的方向。年终总结可以大体分为：单位总结、个人总结、综合性总结、专题总结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2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62050" y="1971675"/>
            <a:ext cx="2616200" cy="104140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27550" y="1971675"/>
            <a:ext cx="2616200" cy="10414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8450" y="1971675"/>
            <a:ext cx="2616200" cy="104140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197350" y="1984375"/>
            <a:ext cx="0" cy="3581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31100" y="1971675"/>
            <a:ext cx="0" cy="3581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162050" y="365188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62050" y="41846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27550" y="365188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27550" y="41846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918450" y="365188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918450" y="41846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29410" y="22313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33010" y="22313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385810" y="22313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3310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29105" y="3609975"/>
            <a:ext cx="1919605" cy="3232785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77310" y="4299585"/>
            <a:ext cx="1919605" cy="25590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8805" y="2694940"/>
            <a:ext cx="1919605" cy="414782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47740" y="4986655"/>
            <a:ext cx="1919605" cy="187198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33550" y="13823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点击添加标题</a:t>
            </a:r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729105" y="1750695"/>
            <a:ext cx="4067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74215" y="300482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第一季度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92270" y="36937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第二季度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06820" y="435546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第三季度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77885" y="20866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第四季度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45030" y="3823335"/>
            <a:ext cx="1060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/>
              <a:t>52%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63085" y="4530090"/>
            <a:ext cx="1060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/>
              <a:t>45%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77000" y="5236845"/>
            <a:ext cx="1060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/>
              <a:t>39%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48700" y="2903220"/>
            <a:ext cx="10604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/>
              <a:t>70%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2739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69410" y="1387475"/>
            <a:ext cx="3853180" cy="476250"/>
          </a:xfrm>
          <a:prstGeom prst="rect">
            <a:avLst/>
          </a:prstGeom>
          <a:solidFill>
            <a:srgbClr val="1D4C78"/>
          </a:solidFill>
          <a:ln>
            <a:solidFill>
              <a:srgbClr val="1D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05095" y="14414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点击添加小标题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3685" y="516064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894580" y="516064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299450" y="516064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pic>
        <p:nvPicPr>
          <p:cNvPr id="22" name="图片 21" descr="幻灯片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32204" r="65214" b="28000"/>
          <a:stretch>
            <a:fillRect/>
          </a:stretch>
        </p:blipFill>
        <p:spPr>
          <a:xfrm>
            <a:off x="1357630" y="1971675"/>
            <a:ext cx="2811780" cy="272923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图片 22" descr="幻灯片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32204" r="65214" b="28000"/>
          <a:stretch>
            <a:fillRect/>
          </a:stretch>
        </p:blipFill>
        <p:spPr>
          <a:xfrm>
            <a:off x="4690745" y="1971675"/>
            <a:ext cx="2811780" cy="272923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图片 23" descr="幻灯片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32204" r="65214" b="28000"/>
          <a:stretch>
            <a:fillRect/>
          </a:stretch>
        </p:blipFill>
        <p:spPr>
          <a:xfrm>
            <a:off x="8299450" y="1971675"/>
            <a:ext cx="2811780" cy="272923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同心圆 9"/>
          <p:cNvSpPr/>
          <p:nvPr/>
        </p:nvSpPr>
        <p:spPr>
          <a:xfrm>
            <a:off x="5190490" y="1863725"/>
            <a:ext cx="2106930" cy="2106930"/>
          </a:xfrm>
          <a:prstGeom prst="don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27200" y="2131695"/>
            <a:ext cx="1991360" cy="1991360"/>
            <a:chOff x="3602" y="3354"/>
            <a:chExt cx="2360" cy="2360"/>
          </a:xfrm>
        </p:grpSpPr>
        <p:grpSp>
          <p:nvGrpSpPr>
            <p:cNvPr id="14" name="组合 13"/>
            <p:cNvGrpSpPr/>
            <p:nvPr/>
          </p:nvGrpSpPr>
          <p:grpSpPr>
            <a:xfrm rot="16200000">
              <a:off x="3012" y="3944"/>
              <a:ext cx="2360" cy="1180"/>
              <a:chOff x="1110" y="2086"/>
              <a:chExt cx="2360" cy="1180"/>
            </a:xfrm>
          </p:grpSpPr>
          <p:sp>
            <p:nvSpPr>
              <p:cNvPr id="143" name="任意多边形 142"/>
              <p:cNvSpPr/>
              <p:nvPr/>
            </p:nvSpPr>
            <p:spPr>
              <a:xfrm>
                <a:off x="1110" y="2086"/>
                <a:ext cx="1180" cy="1180"/>
              </a:xfrm>
              <a:custGeom>
                <a:avLst/>
                <a:gdLst>
                  <a:gd name="connsiteX0" fmla="*/ 0 w 1000"/>
                  <a:gd name="connsiteY0" fmla="*/ 1000 h 1000"/>
                  <a:gd name="connsiteX1" fmla="*/ 1000 w 1000"/>
                  <a:gd name="connsiteY1" fmla="*/ 0 h 1000"/>
                  <a:gd name="connsiteX2" fmla="*/ 1000 w 1000"/>
                  <a:gd name="connsiteY2" fmla="*/ 500 h 1000"/>
                  <a:gd name="connsiteX3" fmla="*/ 500 w 1000"/>
                  <a:gd name="connsiteY3" fmla="*/ 1000 h 1000"/>
                  <a:gd name="connsiteX4" fmla="*/ 0 w 1000"/>
                  <a:gd name="connsiteY4" fmla="*/ 1000 h 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" h="1000">
                    <a:moveTo>
                      <a:pt x="0" y="1000"/>
                    </a:moveTo>
                    <a:cubicBezTo>
                      <a:pt x="0" y="448"/>
                      <a:pt x="448" y="0"/>
                      <a:pt x="1000" y="0"/>
                    </a:cubicBezTo>
                    <a:lnTo>
                      <a:pt x="1000" y="500"/>
                    </a:lnTo>
                    <a:cubicBezTo>
                      <a:pt x="724" y="500"/>
                      <a:pt x="500" y="724"/>
                      <a:pt x="500" y="1000"/>
                    </a:cubicBez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任意多边形 143"/>
              <p:cNvSpPr/>
              <p:nvPr/>
            </p:nvSpPr>
            <p:spPr>
              <a:xfrm rot="5400000">
                <a:off x="2290" y="2086"/>
                <a:ext cx="1180" cy="1180"/>
              </a:xfrm>
              <a:custGeom>
                <a:avLst/>
                <a:gdLst>
                  <a:gd name="connsiteX0" fmla="*/ 0 w 1000"/>
                  <a:gd name="connsiteY0" fmla="*/ 1000 h 1000"/>
                  <a:gd name="connsiteX1" fmla="*/ 1000 w 1000"/>
                  <a:gd name="connsiteY1" fmla="*/ 0 h 1000"/>
                  <a:gd name="connsiteX2" fmla="*/ 1000 w 1000"/>
                  <a:gd name="connsiteY2" fmla="*/ 500 h 1000"/>
                  <a:gd name="connsiteX3" fmla="*/ 500 w 1000"/>
                  <a:gd name="connsiteY3" fmla="*/ 1000 h 1000"/>
                  <a:gd name="connsiteX4" fmla="*/ 0 w 1000"/>
                  <a:gd name="connsiteY4" fmla="*/ 1000 h 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" h="1000">
                    <a:moveTo>
                      <a:pt x="0" y="1000"/>
                    </a:moveTo>
                    <a:cubicBezTo>
                      <a:pt x="0" y="448"/>
                      <a:pt x="448" y="0"/>
                      <a:pt x="1000" y="0"/>
                    </a:cubicBezTo>
                    <a:lnTo>
                      <a:pt x="1000" y="500"/>
                    </a:lnTo>
                    <a:cubicBezTo>
                      <a:pt x="724" y="500"/>
                      <a:pt x="500" y="724"/>
                      <a:pt x="500" y="1000"/>
                    </a:cubicBez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5400000">
              <a:off x="4192" y="3944"/>
              <a:ext cx="2360" cy="1180"/>
              <a:chOff x="670" y="4810"/>
              <a:chExt cx="2360" cy="1180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670" y="4810"/>
                <a:ext cx="1180" cy="1180"/>
              </a:xfrm>
              <a:custGeom>
                <a:avLst/>
                <a:gdLst>
                  <a:gd name="connsiteX0" fmla="*/ 0 w 1000"/>
                  <a:gd name="connsiteY0" fmla="*/ 1000 h 1000"/>
                  <a:gd name="connsiteX1" fmla="*/ 1000 w 1000"/>
                  <a:gd name="connsiteY1" fmla="*/ 0 h 1000"/>
                  <a:gd name="connsiteX2" fmla="*/ 1000 w 1000"/>
                  <a:gd name="connsiteY2" fmla="*/ 500 h 1000"/>
                  <a:gd name="connsiteX3" fmla="*/ 500 w 1000"/>
                  <a:gd name="connsiteY3" fmla="*/ 1000 h 1000"/>
                  <a:gd name="connsiteX4" fmla="*/ 0 w 1000"/>
                  <a:gd name="connsiteY4" fmla="*/ 1000 h 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" h="1000">
                    <a:moveTo>
                      <a:pt x="0" y="1000"/>
                    </a:moveTo>
                    <a:cubicBezTo>
                      <a:pt x="0" y="448"/>
                      <a:pt x="448" y="0"/>
                      <a:pt x="1000" y="0"/>
                    </a:cubicBezTo>
                    <a:lnTo>
                      <a:pt x="1000" y="500"/>
                    </a:lnTo>
                    <a:cubicBezTo>
                      <a:pt x="724" y="500"/>
                      <a:pt x="500" y="724"/>
                      <a:pt x="500" y="1000"/>
                    </a:cubicBezTo>
                    <a:lnTo>
                      <a:pt x="0" y="1000"/>
                    </a:lnTo>
                    <a:close/>
                  </a:path>
                </a:pathLst>
              </a:custGeom>
              <a:solidFill>
                <a:srgbClr val="1D4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 rot="5400000">
                <a:off x="1850" y="4810"/>
                <a:ext cx="1180" cy="1180"/>
              </a:xfrm>
              <a:custGeom>
                <a:avLst/>
                <a:gdLst>
                  <a:gd name="connsiteX0" fmla="*/ 0 w 1000"/>
                  <a:gd name="connsiteY0" fmla="*/ 1000 h 1000"/>
                  <a:gd name="connsiteX1" fmla="*/ 1000 w 1000"/>
                  <a:gd name="connsiteY1" fmla="*/ 0 h 1000"/>
                  <a:gd name="connsiteX2" fmla="*/ 1000 w 1000"/>
                  <a:gd name="connsiteY2" fmla="*/ 500 h 1000"/>
                  <a:gd name="connsiteX3" fmla="*/ 500 w 1000"/>
                  <a:gd name="connsiteY3" fmla="*/ 1000 h 1000"/>
                  <a:gd name="connsiteX4" fmla="*/ 0 w 1000"/>
                  <a:gd name="connsiteY4" fmla="*/ 1000 h 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" h="1000">
                    <a:moveTo>
                      <a:pt x="0" y="1000"/>
                    </a:moveTo>
                    <a:cubicBezTo>
                      <a:pt x="0" y="448"/>
                      <a:pt x="448" y="0"/>
                      <a:pt x="1000" y="0"/>
                    </a:cubicBezTo>
                    <a:lnTo>
                      <a:pt x="1000" y="500"/>
                    </a:lnTo>
                    <a:cubicBezTo>
                      <a:pt x="724" y="500"/>
                      <a:pt x="500" y="724"/>
                      <a:pt x="500" y="1000"/>
                    </a:cubicBezTo>
                    <a:lnTo>
                      <a:pt x="0" y="1000"/>
                    </a:lnTo>
                    <a:close/>
                  </a:path>
                </a:pathLst>
              </a:custGeom>
              <a:solidFill>
                <a:srgbClr val="1D4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6"/>
          <p:cNvSpPr txBox="1"/>
          <p:nvPr/>
        </p:nvSpPr>
        <p:spPr>
          <a:xfrm>
            <a:off x="2200275" y="2871470"/>
            <a:ext cx="1062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20" name="任意多边形 19"/>
          <p:cNvSpPr/>
          <p:nvPr/>
        </p:nvSpPr>
        <p:spPr>
          <a:xfrm rot="16200000">
            <a:off x="5306060" y="3127375"/>
            <a:ext cx="995680" cy="99568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5306060" y="2131695"/>
            <a:ext cx="995680" cy="99568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 rot="5400000">
            <a:off x="5803900" y="2629535"/>
            <a:ext cx="1991360" cy="995680"/>
            <a:chOff x="670" y="4810"/>
            <a:chExt cx="2360" cy="1180"/>
          </a:xfrm>
          <a:solidFill>
            <a:srgbClr val="CA1F25"/>
          </a:solidFill>
        </p:grpSpPr>
        <p:sp>
          <p:nvSpPr>
            <p:cNvPr id="23" name="任意多边形 22"/>
            <p:cNvSpPr/>
            <p:nvPr/>
          </p:nvSpPr>
          <p:spPr>
            <a:xfrm>
              <a:off x="670" y="4810"/>
              <a:ext cx="1180" cy="1180"/>
            </a:xfrm>
            <a:custGeom>
              <a:avLst/>
              <a:gdLst>
                <a:gd name="connsiteX0" fmla="*/ 0 w 1000"/>
                <a:gd name="connsiteY0" fmla="*/ 1000 h 1000"/>
                <a:gd name="connsiteX1" fmla="*/ 1000 w 1000"/>
                <a:gd name="connsiteY1" fmla="*/ 0 h 1000"/>
                <a:gd name="connsiteX2" fmla="*/ 1000 w 1000"/>
                <a:gd name="connsiteY2" fmla="*/ 500 h 1000"/>
                <a:gd name="connsiteX3" fmla="*/ 500 w 1000"/>
                <a:gd name="connsiteY3" fmla="*/ 1000 h 1000"/>
                <a:gd name="connsiteX4" fmla="*/ 0 w 1000"/>
                <a:gd name="connsiteY4" fmla="*/ 1000 h 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" h="1000">
                  <a:moveTo>
                    <a:pt x="0" y="1000"/>
                  </a:moveTo>
                  <a:cubicBezTo>
                    <a:pt x="0" y="448"/>
                    <a:pt x="448" y="0"/>
                    <a:pt x="1000" y="0"/>
                  </a:cubicBezTo>
                  <a:lnTo>
                    <a:pt x="1000" y="500"/>
                  </a:lnTo>
                  <a:cubicBezTo>
                    <a:pt x="724" y="500"/>
                    <a:pt x="500" y="724"/>
                    <a:pt x="500" y="1000"/>
                  </a:cubicBezTo>
                  <a:lnTo>
                    <a:pt x="0" y="1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5400000">
              <a:off x="1850" y="4810"/>
              <a:ext cx="1180" cy="1180"/>
            </a:xfrm>
            <a:custGeom>
              <a:avLst/>
              <a:gdLst>
                <a:gd name="connsiteX0" fmla="*/ 0 w 1000"/>
                <a:gd name="connsiteY0" fmla="*/ 1000 h 1000"/>
                <a:gd name="connsiteX1" fmla="*/ 1000 w 1000"/>
                <a:gd name="connsiteY1" fmla="*/ 0 h 1000"/>
                <a:gd name="connsiteX2" fmla="*/ 1000 w 1000"/>
                <a:gd name="connsiteY2" fmla="*/ 500 h 1000"/>
                <a:gd name="connsiteX3" fmla="*/ 500 w 1000"/>
                <a:gd name="connsiteY3" fmla="*/ 1000 h 1000"/>
                <a:gd name="connsiteX4" fmla="*/ 0 w 1000"/>
                <a:gd name="connsiteY4" fmla="*/ 1000 h 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" h="1000">
                  <a:moveTo>
                    <a:pt x="0" y="1000"/>
                  </a:moveTo>
                  <a:cubicBezTo>
                    <a:pt x="0" y="448"/>
                    <a:pt x="448" y="0"/>
                    <a:pt x="1000" y="0"/>
                  </a:cubicBezTo>
                  <a:lnTo>
                    <a:pt x="1000" y="500"/>
                  </a:lnTo>
                  <a:cubicBezTo>
                    <a:pt x="724" y="500"/>
                    <a:pt x="500" y="724"/>
                    <a:pt x="500" y="1000"/>
                  </a:cubicBezTo>
                  <a:lnTo>
                    <a:pt x="0" y="1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79135" y="2871470"/>
            <a:ext cx="1062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90%</a:t>
            </a:r>
          </a:p>
        </p:txBody>
      </p:sp>
      <p:sp>
        <p:nvSpPr>
          <p:cNvPr id="26" name="任意多边形 25"/>
          <p:cNvSpPr/>
          <p:nvPr/>
        </p:nvSpPr>
        <p:spPr>
          <a:xfrm rot="16200000">
            <a:off x="8885555" y="3127375"/>
            <a:ext cx="995680" cy="99568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8885555" y="2131695"/>
            <a:ext cx="995680" cy="99568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 rot="5400000">
            <a:off x="9881235" y="2131695"/>
            <a:ext cx="995680" cy="99568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10800000">
            <a:off x="9881235" y="3127375"/>
            <a:ext cx="995680" cy="995680"/>
          </a:xfrm>
          <a:custGeom>
            <a:avLst/>
            <a:gdLst>
              <a:gd name="connsiteX0" fmla="*/ 0 w 1000"/>
              <a:gd name="connsiteY0" fmla="*/ 1000 h 1000"/>
              <a:gd name="connsiteX1" fmla="*/ 1000 w 1000"/>
              <a:gd name="connsiteY1" fmla="*/ 0 h 1000"/>
              <a:gd name="connsiteX2" fmla="*/ 1000 w 1000"/>
              <a:gd name="connsiteY2" fmla="*/ 500 h 1000"/>
              <a:gd name="connsiteX3" fmla="*/ 500 w 1000"/>
              <a:gd name="connsiteY3" fmla="*/ 1000 h 1000"/>
              <a:gd name="connsiteX4" fmla="*/ 0 w 1000"/>
              <a:gd name="connsiteY4" fmla="*/ 100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" h="1000">
                <a:moveTo>
                  <a:pt x="0" y="1000"/>
                </a:moveTo>
                <a:cubicBezTo>
                  <a:pt x="0" y="448"/>
                  <a:pt x="448" y="0"/>
                  <a:pt x="1000" y="0"/>
                </a:cubicBezTo>
                <a:lnTo>
                  <a:pt x="1000" y="500"/>
                </a:lnTo>
                <a:cubicBezTo>
                  <a:pt x="724" y="500"/>
                  <a:pt x="500" y="724"/>
                  <a:pt x="500" y="1000"/>
                </a:cubicBezTo>
                <a:lnTo>
                  <a:pt x="0" y="1000"/>
                </a:lnTo>
                <a:close/>
              </a:path>
            </a:pathLst>
          </a:cu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58630" y="2871470"/>
            <a:ext cx="1062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23%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92580" y="4346575"/>
            <a:ext cx="2277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销售量全年提高</a:t>
            </a:r>
            <a:r>
              <a:rPr lang="en-US" altLang="zh-CN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592580" y="481393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编辑数据比例点击数据，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右键，编辑数据，输入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数据即可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05400" y="4346575"/>
            <a:ext cx="2277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C94036"/>
                </a:solidFill>
                <a:latin typeface="微软雅黑" panose="020B0503020204020204" charset="-122"/>
                <a:ea typeface="微软雅黑" panose="020B0503020204020204" charset="-122"/>
              </a:rPr>
              <a:t>销售量全年提高</a:t>
            </a:r>
            <a:r>
              <a:rPr lang="en-US" altLang="zh-CN" b="1">
                <a:solidFill>
                  <a:srgbClr val="C94036"/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05400" y="481393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编辑数据比例点击数据，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右键，编辑数据，输入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数据即可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750935" y="4347845"/>
            <a:ext cx="2277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销售量全年提高</a:t>
            </a:r>
            <a:r>
              <a:rPr lang="en-US" altLang="zh-CN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750935" y="481520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编辑数据比例点击数据，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右键，编辑数据，输入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3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302250" y="104775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996950" y="14966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点击添加标题</a:t>
            </a:r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6950" y="1979295"/>
            <a:ext cx="40671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85" y="72428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公司完成项目展示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808355" y="-927100"/>
            <a:ext cx="14766925" cy="8306435"/>
            <a:chOff x="-253" y="-110"/>
            <a:chExt cx="19044" cy="10712"/>
          </a:xfrm>
        </p:grpSpPr>
        <p:pic>
          <p:nvPicPr>
            <p:cNvPr id="138" name="图片 137" descr="图片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3" y="-110"/>
              <a:ext cx="19044" cy="10712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474" y="8465"/>
              <a:ext cx="2360" cy="570"/>
              <a:chOff x="2626" y="9635"/>
              <a:chExt cx="2360" cy="57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2632" y="9635"/>
                <a:ext cx="2355" cy="570"/>
              </a:xfrm>
              <a:prstGeom prst="roundRect">
                <a:avLst/>
              </a:prstGeom>
              <a:noFill/>
              <a:ln>
                <a:solidFill>
                  <a:srgbClr val="1D4C7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D4C7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626" y="9635"/>
                <a:ext cx="525" cy="555"/>
              </a:xfrm>
              <a:prstGeom prst="roundRect">
                <a:avLst/>
              </a:prstGeom>
              <a:solidFill>
                <a:srgbClr val="1D4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2500" y="8465"/>
              <a:ext cx="499" cy="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010" y="8525"/>
              <a:ext cx="1728" cy="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109" y="8525"/>
              <a:ext cx="2360" cy="570"/>
              <a:chOff x="2626" y="9635"/>
              <a:chExt cx="2360" cy="570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2632" y="9635"/>
                <a:ext cx="2355" cy="570"/>
              </a:xfrm>
              <a:prstGeom prst="roundRect">
                <a:avLst/>
              </a:prstGeom>
              <a:noFill/>
              <a:ln>
                <a:solidFill>
                  <a:srgbClr val="1D4C7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D4C7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2626" y="9635"/>
                <a:ext cx="525" cy="555"/>
              </a:xfrm>
              <a:prstGeom prst="roundRect">
                <a:avLst/>
              </a:prstGeom>
              <a:solidFill>
                <a:srgbClr val="1D4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8135" y="8525"/>
              <a:ext cx="499" cy="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45" y="8585"/>
              <a:ext cx="1728" cy="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932" y="6180"/>
              <a:ext cx="2360" cy="570"/>
              <a:chOff x="2626" y="9635"/>
              <a:chExt cx="2360" cy="570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632" y="9635"/>
                <a:ext cx="2355" cy="570"/>
              </a:xfrm>
              <a:prstGeom prst="roundRect">
                <a:avLst/>
              </a:prstGeom>
              <a:noFill/>
              <a:ln>
                <a:solidFill>
                  <a:srgbClr val="1D4C7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D4C7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圆角矩形 134"/>
              <p:cNvSpPr/>
              <p:nvPr/>
            </p:nvSpPr>
            <p:spPr>
              <a:xfrm>
                <a:off x="2626" y="9635"/>
                <a:ext cx="525" cy="555"/>
              </a:xfrm>
              <a:prstGeom prst="roundRect">
                <a:avLst/>
              </a:prstGeom>
              <a:solidFill>
                <a:srgbClr val="1D4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6" name="文本框 135"/>
            <p:cNvSpPr txBox="1"/>
            <p:nvPr/>
          </p:nvSpPr>
          <p:spPr>
            <a:xfrm>
              <a:off x="8958" y="6180"/>
              <a:ext cx="499" cy="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9468" y="6240"/>
              <a:ext cx="1728" cy="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</a:t>
              </a:r>
            </a:p>
          </p:txBody>
        </p:sp>
        <p:cxnSp>
          <p:nvCxnSpPr>
            <p:cNvPr id="139" name="直接连接符 138"/>
            <p:cNvCxnSpPr/>
            <p:nvPr/>
          </p:nvCxnSpPr>
          <p:spPr>
            <a:xfrm flipH="1">
              <a:off x="3520" y="7026"/>
              <a:ext cx="1909" cy="1409"/>
            </a:xfrm>
            <a:prstGeom prst="line">
              <a:avLst/>
            </a:prstGeom>
            <a:ln w="12700">
              <a:solidFill>
                <a:srgbClr val="CA1F2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 flipV="1">
              <a:off x="8186" y="7085"/>
              <a:ext cx="1088" cy="1440"/>
            </a:xfrm>
            <a:prstGeom prst="line">
              <a:avLst/>
            </a:prstGeom>
            <a:ln w="12700">
              <a:solidFill>
                <a:srgbClr val="CA1F2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 flipV="1">
              <a:off x="7896" y="5822"/>
              <a:ext cx="1029" cy="630"/>
            </a:xfrm>
            <a:prstGeom prst="line">
              <a:avLst/>
            </a:prstGeom>
            <a:ln w="12700">
              <a:solidFill>
                <a:srgbClr val="CA1F2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8201025" y="1515745"/>
            <a:ext cx="3238500" cy="4762500"/>
            <a:chOff x="11205" y="2435"/>
            <a:chExt cx="5100" cy="7500"/>
          </a:xfrm>
        </p:grpSpPr>
        <p:sp>
          <p:nvSpPr>
            <p:cNvPr id="11" name="矩形 10"/>
            <p:cNvSpPr/>
            <p:nvPr/>
          </p:nvSpPr>
          <p:spPr>
            <a:xfrm>
              <a:off x="11835" y="2435"/>
              <a:ext cx="4470" cy="7500"/>
            </a:xfrm>
            <a:prstGeom prst="rect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1205" y="5601"/>
              <a:ext cx="1050" cy="570"/>
            </a:xfrm>
            <a:prstGeom prst="rtTriangle">
              <a:avLst/>
            </a:prstGeom>
            <a:solidFill>
              <a:srgbClr val="1D4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文本框 148"/>
          <p:cNvSpPr txBox="1"/>
          <p:nvPr/>
        </p:nvSpPr>
        <p:spPr>
          <a:xfrm>
            <a:off x="9489440" y="2618105"/>
            <a:ext cx="153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8867775" y="2618105"/>
            <a:ext cx="23164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1.40%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过复制您的文本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8873490" y="3557905"/>
            <a:ext cx="23164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2.20%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过复制您的文本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873490" y="4518025"/>
            <a:ext cx="23164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3.30%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您的内容打在这里，或者通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过复制您的文本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91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直角三角形 5"/>
          <p:cNvSpPr/>
          <p:nvPr/>
        </p:nvSpPr>
        <p:spPr>
          <a:xfrm flipH="1" flipV="1">
            <a:off x="-9601200" y="-106870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0" y="487235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0" y="4872355"/>
            <a:ext cx="11972290" cy="265557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0" y="4872355"/>
            <a:ext cx="5940425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19710" y="-1069340"/>
            <a:ext cx="11972290" cy="251206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flipH="1" flipV="1">
            <a:off x="5645150" y="-1416050"/>
            <a:ext cx="6546850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505075" y="1893570"/>
            <a:ext cx="6610350" cy="2857500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D4C7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021330" y="2434590"/>
            <a:ext cx="1402080" cy="1402080"/>
          </a:xfrm>
          <a:prstGeom prst="roundRect">
            <a:avLst/>
          </a:prstGeom>
          <a:noFill/>
          <a:ln w="38100">
            <a:solidFill>
              <a:srgbClr val="1D4C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4510" y="2522220"/>
            <a:ext cx="13106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72050" y="249174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年度工作存在不足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1777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2285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9483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9483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07580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公司工作存在不足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96950" y="1751330"/>
          <a:ext cx="3479165" cy="2609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95500" y="2808605"/>
            <a:ext cx="12820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8330565" y="1751330"/>
          <a:ext cx="3479165" cy="2609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899150" y="2808605"/>
            <a:ext cx="12820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90%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4504690" y="1626235"/>
          <a:ext cx="3479165" cy="2609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410065" y="2829560"/>
            <a:ext cx="12820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23%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92580" y="4556125"/>
            <a:ext cx="2277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销售量全年提高</a:t>
            </a:r>
            <a:r>
              <a:rPr lang="en-US" altLang="zh-CN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592580" y="502348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编辑数据比例点击数据，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右键，编辑数据，输入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数据即可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05400" y="4556125"/>
            <a:ext cx="2277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C94036"/>
                </a:solidFill>
                <a:latin typeface="微软雅黑" panose="020B0503020204020204" charset="-122"/>
                <a:ea typeface="微软雅黑" panose="020B0503020204020204" charset="-122"/>
              </a:rPr>
              <a:t>销售量全年提高</a:t>
            </a:r>
            <a:r>
              <a:rPr lang="en-US" altLang="zh-CN" b="1">
                <a:solidFill>
                  <a:srgbClr val="C94036"/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05400" y="502348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编辑数据比例点击数据，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右键，编辑数据，输入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数据即可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750935" y="4557395"/>
            <a:ext cx="2277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销售量全年提高</a:t>
            </a:r>
            <a:r>
              <a:rPr lang="en-US" altLang="zh-CN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50%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750935" y="502475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编辑数据比例点击数据，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右键，编辑数据，输入</a:t>
            </a:r>
          </a:p>
          <a:p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18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公司工作存在不足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95350" y="3164840"/>
            <a:ext cx="1282700" cy="1282700"/>
            <a:chOff x="1410" y="2564"/>
            <a:chExt cx="2020" cy="2020"/>
          </a:xfrm>
        </p:grpSpPr>
        <p:sp>
          <p:nvSpPr>
            <p:cNvPr id="9" name="椭圆 8"/>
            <p:cNvSpPr/>
            <p:nvPr/>
          </p:nvSpPr>
          <p:spPr>
            <a:xfrm>
              <a:off x="1410" y="2564"/>
              <a:ext cx="2021" cy="2021"/>
            </a:xfrm>
            <a:prstGeom prst="ellipse">
              <a:avLst/>
            </a:prstGeom>
            <a:solidFill>
              <a:srgbClr val="1D4C78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76" y="3018"/>
              <a:ext cx="1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添加</a:t>
              </a:r>
            </a:p>
            <a:p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标题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762250" y="1958975"/>
            <a:ext cx="1536700" cy="457200"/>
          </a:xfrm>
          <a:prstGeom prst="rect">
            <a:avLst/>
          </a:prstGeom>
          <a:solidFill>
            <a:srgbClr val="CA1F25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62250" y="3539490"/>
            <a:ext cx="1536700" cy="457200"/>
          </a:xfrm>
          <a:prstGeom prst="rect">
            <a:avLst/>
          </a:prstGeom>
          <a:solidFill>
            <a:srgbClr val="1D4C78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62250" y="5197475"/>
            <a:ext cx="1536700" cy="457200"/>
          </a:xfrm>
          <a:prstGeom prst="rect">
            <a:avLst/>
          </a:prstGeom>
          <a:solidFill>
            <a:srgbClr val="CA1F25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203700" y="1597025"/>
            <a:ext cx="4089400" cy="1181100"/>
          </a:xfrm>
          <a:prstGeom prst="roundRect">
            <a:avLst/>
          </a:prstGeom>
          <a:solidFill>
            <a:srgbClr val="E7E9E8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203700" y="3267075"/>
            <a:ext cx="4089400" cy="1181100"/>
          </a:xfrm>
          <a:prstGeom prst="roundRect">
            <a:avLst/>
          </a:prstGeom>
          <a:solidFill>
            <a:srgbClr val="E7E9E8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03700" y="4835525"/>
            <a:ext cx="4089400" cy="1181100"/>
          </a:xfrm>
          <a:prstGeom prst="roundRect">
            <a:avLst/>
          </a:prstGeom>
          <a:solidFill>
            <a:srgbClr val="E7E9E8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18" name="右弧形箭头 17"/>
          <p:cNvSpPr/>
          <p:nvPr/>
        </p:nvSpPr>
        <p:spPr>
          <a:xfrm>
            <a:off x="8886825" y="1879600"/>
            <a:ext cx="952500" cy="1924050"/>
          </a:xfrm>
          <a:prstGeom prst="curvedLeftArrow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右弧形箭头 18"/>
          <p:cNvSpPr/>
          <p:nvPr/>
        </p:nvSpPr>
        <p:spPr>
          <a:xfrm>
            <a:off x="8886825" y="3930650"/>
            <a:ext cx="952500" cy="1924050"/>
          </a:xfrm>
          <a:prstGeom prst="curvedLeftArrow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右弧形箭头 19"/>
          <p:cNvSpPr/>
          <p:nvPr/>
        </p:nvSpPr>
        <p:spPr>
          <a:xfrm flipV="1">
            <a:off x="8689975" y="2343150"/>
            <a:ext cx="952500" cy="3028950"/>
          </a:xfrm>
          <a:prstGeom prst="curvedLeftArrow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10775" y="24161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补充性文字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10775" y="36734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补充性文字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10775" y="50038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补充性文字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43860" y="20097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981960" y="36283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43860" y="52419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52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公司工作存在不足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96950" y="1889125"/>
            <a:ext cx="1835150" cy="1835150"/>
          </a:xfrm>
          <a:prstGeom prst="ellipse">
            <a:avLst/>
          </a:prstGeom>
          <a:solidFill>
            <a:srgbClr val="1D4C78"/>
          </a:solidFill>
          <a:ln w="762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2981325" y="2473325"/>
            <a:ext cx="666750" cy="666750"/>
          </a:xfrm>
          <a:prstGeom prst="mathPlus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5763260" y="2473325"/>
            <a:ext cx="666750" cy="666750"/>
          </a:xfrm>
          <a:prstGeom prst="mathPlus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于号 13"/>
          <p:cNvSpPr/>
          <p:nvPr/>
        </p:nvSpPr>
        <p:spPr>
          <a:xfrm>
            <a:off x="8658225" y="2473325"/>
            <a:ext cx="590550" cy="590550"/>
          </a:xfrm>
          <a:prstGeom prst="mathEqual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788410" y="1889125"/>
            <a:ext cx="1835150" cy="1835150"/>
          </a:xfrm>
          <a:prstGeom prst="ellipse">
            <a:avLst/>
          </a:prstGeom>
          <a:solidFill>
            <a:srgbClr val="CA1F25"/>
          </a:solidFill>
          <a:ln w="762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26860" y="1889125"/>
            <a:ext cx="1835150" cy="1835150"/>
          </a:xfrm>
          <a:prstGeom prst="ellipse">
            <a:avLst/>
          </a:prstGeom>
          <a:solidFill>
            <a:srgbClr val="1D4C78"/>
          </a:solidFill>
          <a:ln w="762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467850" y="1889125"/>
            <a:ext cx="1835150" cy="1835150"/>
          </a:xfrm>
          <a:prstGeom prst="ellipse">
            <a:avLst/>
          </a:prstGeom>
          <a:solidFill>
            <a:srgbClr val="CA1F25"/>
          </a:solidFill>
          <a:ln w="762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07085" y="472249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85845" y="472249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417945" y="472249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65285" y="472249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请输入您想要的文字</a:t>
            </a:r>
          </a:p>
          <a:p>
            <a:pPr algn="l"/>
            <a:r>
              <a:rPr lang="zh-CN" altLang="en-US" b="1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请输入您想要的文字</a:t>
            </a:r>
          </a:p>
        </p:txBody>
      </p:sp>
      <p:sp>
        <p:nvSpPr>
          <p:cNvPr id="22" name="Freeform 16"/>
          <p:cNvSpPr>
            <a:spLocks noChangeAspect="1" noEditPoints="1"/>
          </p:cNvSpPr>
          <p:nvPr/>
        </p:nvSpPr>
        <p:spPr bwMode="auto">
          <a:xfrm>
            <a:off x="7012305" y="2386330"/>
            <a:ext cx="1063625" cy="1066165"/>
          </a:xfrm>
          <a:custGeom>
            <a:avLst/>
            <a:gdLst>
              <a:gd name="T0" fmla="*/ 136 w 360"/>
              <a:gd name="T1" fmla="*/ 226 h 361"/>
              <a:gd name="T2" fmla="*/ 56 w 360"/>
              <a:gd name="T3" fmla="*/ 194 h 361"/>
              <a:gd name="T4" fmla="*/ 56 w 360"/>
              <a:gd name="T5" fmla="*/ 221 h 361"/>
              <a:gd name="T6" fmla="*/ 136 w 360"/>
              <a:gd name="T7" fmla="*/ 253 h 361"/>
              <a:gd name="T8" fmla="*/ 136 w 360"/>
              <a:gd name="T9" fmla="*/ 226 h 361"/>
              <a:gd name="T10" fmla="*/ 136 w 360"/>
              <a:gd name="T11" fmla="*/ 143 h 361"/>
              <a:gd name="T12" fmla="*/ 56 w 360"/>
              <a:gd name="T13" fmla="*/ 111 h 361"/>
              <a:gd name="T14" fmla="*/ 56 w 360"/>
              <a:gd name="T15" fmla="*/ 138 h 361"/>
              <a:gd name="T16" fmla="*/ 136 w 360"/>
              <a:gd name="T17" fmla="*/ 170 h 361"/>
              <a:gd name="T18" fmla="*/ 136 w 360"/>
              <a:gd name="T19" fmla="*/ 143 h 361"/>
              <a:gd name="T20" fmla="*/ 351 w 360"/>
              <a:gd name="T21" fmla="*/ 4 h 361"/>
              <a:gd name="T22" fmla="*/ 332 w 360"/>
              <a:gd name="T23" fmla="*/ 2 h 361"/>
              <a:gd name="T24" fmla="*/ 180 w 360"/>
              <a:gd name="T25" fmla="*/ 63 h 361"/>
              <a:gd name="T26" fmla="*/ 27 w 360"/>
              <a:gd name="T27" fmla="*/ 2 h 361"/>
              <a:gd name="T28" fmla="*/ 8 w 360"/>
              <a:gd name="T29" fmla="*/ 4 h 361"/>
              <a:gd name="T30" fmla="*/ 0 w 360"/>
              <a:gd name="T31" fmla="*/ 21 h 361"/>
              <a:gd name="T32" fmla="*/ 0 w 360"/>
              <a:gd name="T33" fmla="*/ 277 h 361"/>
              <a:gd name="T34" fmla="*/ 12 w 360"/>
              <a:gd name="T35" fmla="*/ 295 h 361"/>
              <a:gd name="T36" fmla="*/ 172 w 360"/>
              <a:gd name="T37" fmla="*/ 359 h 361"/>
              <a:gd name="T38" fmla="*/ 176 w 360"/>
              <a:gd name="T39" fmla="*/ 361 h 361"/>
              <a:gd name="T40" fmla="*/ 180 w 360"/>
              <a:gd name="T41" fmla="*/ 361 h 361"/>
              <a:gd name="T42" fmla="*/ 184 w 360"/>
              <a:gd name="T43" fmla="*/ 361 h 361"/>
              <a:gd name="T44" fmla="*/ 187 w 360"/>
              <a:gd name="T45" fmla="*/ 359 h 361"/>
              <a:gd name="T46" fmla="*/ 347 w 360"/>
              <a:gd name="T47" fmla="*/ 295 h 361"/>
              <a:gd name="T48" fmla="*/ 360 w 360"/>
              <a:gd name="T49" fmla="*/ 277 h 361"/>
              <a:gd name="T50" fmla="*/ 360 w 360"/>
              <a:gd name="T51" fmla="*/ 21 h 361"/>
              <a:gd name="T52" fmla="*/ 351 w 360"/>
              <a:gd name="T53" fmla="*/ 4 h 361"/>
              <a:gd name="T54" fmla="*/ 160 w 360"/>
              <a:gd name="T55" fmla="*/ 320 h 361"/>
              <a:gd name="T56" fmla="*/ 32 w 360"/>
              <a:gd name="T57" fmla="*/ 269 h 361"/>
              <a:gd name="T58" fmla="*/ 32 w 360"/>
              <a:gd name="T59" fmla="*/ 45 h 361"/>
              <a:gd name="T60" fmla="*/ 160 w 360"/>
              <a:gd name="T61" fmla="*/ 96 h 361"/>
              <a:gd name="T62" fmla="*/ 160 w 360"/>
              <a:gd name="T63" fmla="*/ 320 h 361"/>
              <a:gd name="T64" fmla="*/ 328 w 360"/>
              <a:gd name="T65" fmla="*/ 269 h 361"/>
              <a:gd name="T66" fmla="*/ 200 w 360"/>
              <a:gd name="T67" fmla="*/ 320 h 361"/>
              <a:gd name="T68" fmla="*/ 200 w 360"/>
              <a:gd name="T69" fmla="*/ 96 h 361"/>
              <a:gd name="T70" fmla="*/ 328 w 360"/>
              <a:gd name="T71" fmla="*/ 45 h 361"/>
              <a:gd name="T72" fmla="*/ 328 w 360"/>
              <a:gd name="T73" fmla="*/ 269 h 361"/>
              <a:gd name="T74" fmla="*/ 304 w 360"/>
              <a:gd name="T75" fmla="*/ 194 h 361"/>
              <a:gd name="T76" fmla="*/ 224 w 360"/>
              <a:gd name="T77" fmla="*/ 226 h 361"/>
              <a:gd name="T78" fmla="*/ 224 w 360"/>
              <a:gd name="T79" fmla="*/ 253 h 361"/>
              <a:gd name="T80" fmla="*/ 304 w 360"/>
              <a:gd name="T81" fmla="*/ 221 h 361"/>
              <a:gd name="T82" fmla="*/ 304 w 360"/>
              <a:gd name="T83" fmla="*/ 194 h 361"/>
              <a:gd name="T84" fmla="*/ 304 w 360"/>
              <a:gd name="T85" fmla="*/ 111 h 361"/>
              <a:gd name="T86" fmla="*/ 224 w 360"/>
              <a:gd name="T87" fmla="*/ 143 h 361"/>
              <a:gd name="T88" fmla="*/ 224 w 360"/>
              <a:gd name="T89" fmla="*/ 170 h 361"/>
              <a:gd name="T90" fmla="*/ 304 w 360"/>
              <a:gd name="T91" fmla="*/ 138 h 361"/>
              <a:gd name="T92" fmla="*/ 304 w 360"/>
              <a:gd name="T93" fmla="*/ 11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0" h="361">
                <a:moveTo>
                  <a:pt x="136" y="226"/>
                </a:moveTo>
                <a:cubicBezTo>
                  <a:pt x="56" y="194"/>
                  <a:pt x="56" y="194"/>
                  <a:pt x="56" y="194"/>
                </a:cubicBezTo>
                <a:cubicBezTo>
                  <a:pt x="56" y="221"/>
                  <a:pt x="56" y="221"/>
                  <a:pt x="56" y="221"/>
                </a:cubicBezTo>
                <a:cubicBezTo>
                  <a:pt x="136" y="253"/>
                  <a:pt x="136" y="253"/>
                  <a:pt x="136" y="253"/>
                </a:cubicBezTo>
                <a:lnTo>
                  <a:pt x="136" y="226"/>
                </a:lnTo>
                <a:close/>
                <a:moveTo>
                  <a:pt x="136" y="143"/>
                </a:moveTo>
                <a:cubicBezTo>
                  <a:pt x="56" y="111"/>
                  <a:pt x="56" y="111"/>
                  <a:pt x="56" y="111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136" y="170"/>
                  <a:pt x="136" y="170"/>
                  <a:pt x="136" y="170"/>
                </a:cubicBezTo>
                <a:lnTo>
                  <a:pt x="136" y="143"/>
                </a:lnTo>
                <a:close/>
                <a:moveTo>
                  <a:pt x="351" y="4"/>
                </a:moveTo>
                <a:cubicBezTo>
                  <a:pt x="345" y="1"/>
                  <a:pt x="338" y="0"/>
                  <a:pt x="332" y="2"/>
                </a:cubicBezTo>
                <a:cubicBezTo>
                  <a:pt x="180" y="63"/>
                  <a:pt x="180" y="63"/>
                  <a:pt x="180" y="63"/>
                </a:cubicBezTo>
                <a:cubicBezTo>
                  <a:pt x="27" y="2"/>
                  <a:pt x="27" y="2"/>
                  <a:pt x="27" y="2"/>
                </a:cubicBezTo>
                <a:cubicBezTo>
                  <a:pt x="21" y="0"/>
                  <a:pt x="14" y="1"/>
                  <a:pt x="8" y="4"/>
                </a:cubicBezTo>
                <a:cubicBezTo>
                  <a:pt x="3" y="8"/>
                  <a:pt x="0" y="14"/>
                  <a:pt x="0" y="21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85"/>
                  <a:pt x="5" y="292"/>
                  <a:pt x="12" y="295"/>
                </a:cubicBezTo>
                <a:cubicBezTo>
                  <a:pt x="172" y="359"/>
                  <a:pt x="172" y="359"/>
                  <a:pt x="172" y="359"/>
                </a:cubicBezTo>
                <a:cubicBezTo>
                  <a:pt x="172" y="359"/>
                  <a:pt x="175" y="360"/>
                  <a:pt x="176" y="361"/>
                </a:cubicBezTo>
                <a:cubicBezTo>
                  <a:pt x="177" y="361"/>
                  <a:pt x="178" y="361"/>
                  <a:pt x="180" y="361"/>
                </a:cubicBezTo>
                <a:cubicBezTo>
                  <a:pt x="181" y="361"/>
                  <a:pt x="182" y="361"/>
                  <a:pt x="184" y="361"/>
                </a:cubicBezTo>
                <a:cubicBezTo>
                  <a:pt x="184" y="360"/>
                  <a:pt x="187" y="359"/>
                  <a:pt x="187" y="359"/>
                </a:cubicBezTo>
                <a:cubicBezTo>
                  <a:pt x="347" y="295"/>
                  <a:pt x="347" y="295"/>
                  <a:pt x="347" y="295"/>
                </a:cubicBezTo>
                <a:cubicBezTo>
                  <a:pt x="355" y="292"/>
                  <a:pt x="360" y="285"/>
                  <a:pt x="360" y="277"/>
                </a:cubicBezTo>
                <a:cubicBezTo>
                  <a:pt x="360" y="21"/>
                  <a:pt x="360" y="21"/>
                  <a:pt x="360" y="21"/>
                </a:cubicBezTo>
                <a:cubicBezTo>
                  <a:pt x="360" y="14"/>
                  <a:pt x="356" y="8"/>
                  <a:pt x="351" y="4"/>
                </a:cubicBezTo>
                <a:close/>
                <a:moveTo>
                  <a:pt x="160" y="320"/>
                </a:moveTo>
                <a:cubicBezTo>
                  <a:pt x="32" y="269"/>
                  <a:pt x="32" y="269"/>
                  <a:pt x="32" y="269"/>
                </a:cubicBezTo>
                <a:cubicBezTo>
                  <a:pt x="32" y="45"/>
                  <a:pt x="32" y="45"/>
                  <a:pt x="32" y="45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320"/>
                </a:lnTo>
                <a:close/>
                <a:moveTo>
                  <a:pt x="328" y="269"/>
                </a:moveTo>
                <a:cubicBezTo>
                  <a:pt x="200" y="320"/>
                  <a:pt x="200" y="320"/>
                  <a:pt x="200" y="320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328" y="45"/>
                  <a:pt x="328" y="45"/>
                  <a:pt x="328" y="45"/>
                </a:cubicBezTo>
                <a:lnTo>
                  <a:pt x="328" y="269"/>
                </a:lnTo>
                <a:close/>
                <a:moveTo>
                  <a:pt x="304" y="194"/>
                </a:moveTo>
                <a:cubicBezTo>
                  <a:pt x="224" y="226"/>
                  <a:pt x="224" y="226"/>
                  <a:pt x="224" y="22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304" y="221"/>
                  <a:pt x="304" y="221"/>
                  <a:pt x="304" y="221"/>
                </a:cubicBezTo>
                <a:lnTo>
                  <a:pt x="304" y="194"/>
                </a:lnTo>
                <a:close/>
                <a:moveTo>
                  <a:pt x="304" y="111"/>
                </a:moveTo>
                <a:cubicBezTo>
                  <a:pt x="224" y="143"/>
                  <a:pt x="224" y="143"/>
                  <a:pt x="224" y="143"/>
                </a:cubicBezTo>
                <a:cubicBezTo>
                  <a:pt x="224" y="170"/>
                  <a:pt x="224" y="170"/>
                  <a:pt x="224" y="170"/>
                </a:cubicBezTo>
                <a:cubicBezTo>
                  <a:pt x="304" y="138"/>
                  <a:pt x="304" y="138"/>
                  <a:pt x="304" y="138"/>
                </a:cubicBezTo>
                <a:lnTo>
                  <a:pt x="304" y="1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5C5C5C"/>
              </a:solidFill>
              <a:latin typeface="Lato" panose="020F0502020204030203" pitchFamily="34" charset="0"/>
            </a:endParaRPr>
          </a:p>
        </p:txBody>
      </p:sp>
      <p:sp>
        <p:nvSpPr>
          <p:cNvPr id="93" name="Freeform 78"/>
          <p:cNvSpPr>
            <a:spLocks noChangeAspect="1" noEditPoints="1"/>
          </p:cNvSpPr>
          <p:nvPr/>
        </p:nvSpPr>
        <p:spPr bwMode="auto">
          <a:xfrm flipH="1">
            <a:off x="4291965" y="2473325"/>
            <a:ext cx="827405" cy="804545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31" name="椭圆 7"/>
          <p:cNvSpPr/>
          <p:nvPr/>
        </p:nvSpPr>
        <p:spPr>
          <a:xfrm>
            <a:off x="1419860" y="2366010"/>
            <a:ext cx="989330" cy="911860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33"/>
          <p:cNvSpPr/>
          <p:nvPr/>
        </p:nvSpPr>
        <p:spPr>
          <a:xfrm>
            <a:off x="9950450" y="2386330"/>
            <a:ext cx="869950" cy="868680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216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直角三角形 3"/>
          <p:cNvSpPr/>
          <p:nvPr/>
        </p:nvSpPr>
        <p:spPr>
          <a:xfrm>
            <a:off x="0" y="1052830"/>
            <a:ext cx="2872105" cy="5804535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 flipH="1">
            <a:off x="0" y="0"/>
            <a:ext cx="2872105" cy="5756275"/>
          </a:xfrm>
          <a:prstGeom prst="rtTriangle">
            <a:avLst/>
          </a:prstGeom>
          <a:solidFill>
            <a:srgbClr val="C94036"/>
          </a:solidFill>
          <a:ln>
            <a:solidFill>
              <a:srgbClr val="C2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99240" y="1678940"/>
            <a:ext cx="490855" cy="3507105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522710" y="1678940"/>
            <a:ext cx="121920" cy="350710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50415" y="2672080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>
                <a:solidFill>
                  <a:srgbClr val="CA1F25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25345" y="3649345"/>
            <a:ext cx="18065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9" name="椭圆 8"/>
          <p:cNvSpPr/>
          <p:nvPr/>
        </p:nvSpPr>
        <p:spPr>
          <a:xfrm>
            <a:off x="5219065" y="1632585"/>
            <a:ext cx="692785" cy="692785"/>
          </a:xfrm>
          <a:prstGeom prst="ellips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69865" y="168719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latin typeface="04b_03b" panose="00000400000000000000" charset="0"/>
                <a:ea typeface="造字工房悦黑体验版细体" charset="-122"/>
                <a:sym typeface="+mn-ea"/>
              </a:rPr>
              <a:t>0</a:t>
            </a:r>
            <a:r>
              <a:rPr lang="en-US" altLang="zh-CN" sz="3200">
                <a:latin typeface="04b_03b" panose="00000400000000000000" charset="0"/>
                <a:ea typeface="造字工房悦黑体验版细体" charset="-122"/>
              </a:rPr>
              <a:t>1</a:t>
            </a:r>
            <a:endParaRPr lang="en-US" altLang="zh-CN" sz="3200">
              <a:latin typeface="04b_03b" panose="00000400000000000000" charset="0"/>
              <a:ea typeface="造字工房悦黑体验版细体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219065" y="2617470"/>
            <a:ext cx="692785" cy="692785"/>
          </a:xfrm>
          <a:prstGeom prst="ellipse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A1F25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9865" y="2672080"/>
            <a:ext cx="69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latin typeface="04b_03b" panose="00000400000000000000" charset="0"/>
                <a:ea typeface="造字工房悦黑体验版细体" charset="-122"/>
                <a:sym typeface="+mn-ea"/>
              </a:rPr>
              <a:t>0</a:t>
            </a:r>
            <a:r>
              <a:rPr lang="en-US" altLang="zh-CN" sz="3200">
                <a:latin typeface="04b_03b" panose="00000400000000000000" charset="0"/>
                <a:ea typeface="造字工房悦黑体验版细体" charset="-122"/>
              </a:rPr>
              <a:t>2</a:t>
            </a:r>
            <a:endParaRPr lang="en-US" altLang="zh-CN" sz="3200">
              <a:latin typeface="04b_03b" panose="00000400000000000000" charset="0"/>
              <a:ea typeface="造字工房悦黑体验版细体" charset="-122"/>
              <a:sym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20335" y="3608705"/>
            <a:ext cx="692785" cy="692785"/>
          </a:xfrm>
          <a:prstGeom prst="ellips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1135" y="3663315"/>
            <a:ext cx="69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latin typeface="04b_03b" panose="00000400000000000000" charset="0"/>
                <a:ea typeface="造字工房悦黑体验版细体" charset="-122"/>
                <a:sym typeface="+mn-ea"/>
              </a:rPr>
              <a:t>0</a:t>
            </a:r>
            <a:r>
              <a:rPr lang="en-US" altLang="zh-CN" sz="3200">
                <a:latin typeface="04b_03b" panose="00000400000000000000" charset="0"/>
                <a:ea typeface="造字工房悦黑体验版细体" charset="-122"/>
              </a:rPr>
              <a:t>3</a:t>
            </a:r>
            <a:endParaRPr lang="en-US" altLang="zh-CN" sz="3200">
              <a:latin typeface="04b_03b" panose="00000400000000000000" charset="0"/>
              <a:ea typeface="造字工房悦黑体验版细体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221605" y="4547870"/>
            <a:ext cx="692785" cy="692785"/>
          </a:xfrm>
          <a:prstGeom prst="ellipse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72405" y="4602480"/>
            <a:ext cx="69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latin typeface="04b_03b" panose="00000400000000000000" charset="0"/>
                <a:ea typeface="造字工房悦黑体验版细体" charset="-122"/>
                <a:sym typeface="+mn-ea"/>
              </a:rPr>
              <a:t>0</a:t>
            </a:r>
            <a:r>
              <a:rPr lang="en-US" altLang="zh-CN" sz="3200">
                <a:latin typeface="04b_03b" panose="00000400000000000000" charset="0"/>
                <a:ea typeface="造字工房悦黑体验版细体" charset="-122"/>
              </a:rPr>
              <a:t>4</a:t>
            </a:r>
            <a:endParaRPr lang="en-US" altLang="zh-CN" sz="3200">
              <a:latin typeface="04b_03b" panose="00000400000000000000" charset="0"/>
              <a:ea typeface="造字工房悦黑体验版细体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27115" y="163258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年度工作概述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27115" y="259778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工作完成情况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27115" y="35826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成功项目展示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127115" y="45478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工作存在不足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79490" y="2030730"/>
            <a:ext cx="35052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The user can demonstrate on a projector or computer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79490" y="3015615"/>
            <a:ext cx="35052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The user can demonstrate on a projector or computer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079490" y="3999865"/>
            <a:ext cx="35052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The user can demonstrate on a projector or computer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79490" y="4965065"/>
            <a:ext cx="35052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65000"/>
                    <a:lumOff val="35000"/>
                  </a:schemeClr>
                </a:solidFill>
              </a:rPr>
              <a:t>The user can demonstrate on a projector or computer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7239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公司工作存在不足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0" name="Group 287"/>
          <p:cNvGrpSpPr/>
          <p:nvPr/>
        </p:nvGrpSpPr>
        <p:grpSpPr bwMode="auto">
          <a:xfrm>
            <a:off x="2802255" y="1316990"/>
            <a:ext cx="2284730" cy="1244600"/>
            <a:chOff x="5038125" y="4776246"/>
            <a:chExt cx="829402" cy="451390"/>
          </a:xfrm>
          <a:solidFill>
            <a:srgbClr val="1D4C78"/>
          </a:solidFill>
        </p:grpSpPr>
        <p:sp>
          <p:nvSpPr>
            <p:cNvPr id="93" name="Freeform 92"/>
            <p:cNvSpPr/>
            <p:nvPr/>
          </p:nvSpPr>
          <p:spPr bwMode="auto">
            <a:xfrm>
              <a:off x="5217670" y="4776246"/>
              <a:ext cx="475078" cy="451390"/>
            </a:xfrm>
            <a:custGeom>
              <a:avLst/>
              <a:gdLst>
                <a:gd name="T0" fmla="*/ 836 w 1482"/>
                <a:gd name="T1" fmla="*/ 11 h 1412"/>
                <a:gd name="T2" fmla="*/ 888 w 1482"/>
                <a:gd name="T3" fmla="*/ 35 h 1412"/>
                <a:gd name="T4" fmla="*/ 943 w 1482"/>
                <a:gd name="T5" fmla="*/ 89 h 1412"/>
                <a:gd name="T6" fmla="*/ 999 w 1482"/>
                <a:gd name="T7" fmla="*/ 170 h 1412"/>
                <a:gd name="T8" fmla="*/ 1027 w 1482"/>
                <a:gd name="T9" fmla="*/ 254 h 1412"/>
                <a:gd name="T10" fmla="*/ 1017 w 1482"/>
                <a:gd name="T11" fmla="*/ 402 h 1412"/>
                <a:gd name="T12" fmla="*/ 1024 w 1482"/>
                <a:gd name="T13" fmla="*/ 459 h 1412"/>
                <a:gd name="T14" fmla="*/ 1041 w 1482"/>
                <a:gd name="T15" fmla="*/ 464 h 1412"/>
                <a:gd name="T16" fmla="*/ 1038 w 1482"/>
                <a:gd name="T17" fmla="*/ 532 h 1412"/>
                <a:gd name="T18" fmla="*/ 1009 w 1482"/>
                <a:gd name="T19" fmla="*/ 669 h 1412"/>
                <a:gd name="T20" fmla="*/ 996 w 1482"/>
                <a:gd name="T21" fmla="*/ 681 h 1412"/>
                <a:gd name="T22" fmla="*/ 966 w 1482"/>
                <a:gd name="T23" fmla="*/ 748 h 1412"/>
                <a:gd name="T24" fmla="*/ 947 w 1482"/>
                <a:gd name="T25" fmla="*/ 796 h 1412"/>
                <a:gd name="T26" fmla="*/ 907 w 1482"/>
                <a:gd name="T27" fmla="*/ 867 h 1412"/>
                <a:gd name="T28" fmla="*/ 949 w 1482"/>
                <a:gd name="T29" fmla="*/ 896 h 1412"/>
                <a:gd name="T30" fmla="*/ 976 w 1482"/>
                <a:gd name="T31" fmla="*/ 933 h 1412"/>
                <a:gd name="T32" fmla="*/ 1092 w 1482"/>
                <a:gd name="T33" fmla="*/ 991 h 1412"/>
                <a:gd name="T34" fmla="*/ 1358 w 1482"/>
                <a:gd name="T35" fmla="*/ 1104 h 1412"/>
                <a:gd name="T36" fmla="*/ 1439 w 1482"/>
                <a:gd name="T37" fmla="*/ 1152 h 1412"/>
                <a:gd name="T38" fmla="*/ 1473 w 1482"/>
                <a:gd name="T39" fmla="*/ 1189 h 1412"/>
                <a:gd name="T40" fmla="*/ 1482 w 1482"/>
                <a:gd name="T41" fmla="*/ 1232 h 1412"/>
                <a:gd name="T42" fmla="*/ 1475 w 1482"/>
                <a:gd name="T43" fmla="*/ 1397 h 1412"/>
                <a:gd name="T44" fmla="*/ 828 w 1482"/>
                <a:gd name="T45" fmla="*/ 1224 h 1412"/>
                <a:gd name="T46" fmla="*/ 816 w 1482"/>
                <a:gd name="T47" fmla="*/ 1179 h 1412"/>
                <a:gd name="T48" fmla="*/ 874 w 1482"/>
                <a:gd name="T49" fmla="*/ 1106 h 1412"/>
                <a:gd name="T50" fmla="*/ 943 w 1482"/>
                <a:gd name="T51" fmla="*/ 989 h 1412"/>
                <a:gd name="T52" fmla="*/ 831 w 1482"/>
                <a:gd name="T53" fmla="*/ 1093 h 1412"/>
                <a:gd name="T54" fmla="*/ 742 w 1482"/>
                <a:gd name="T55" fmla="*/ 1125 h 1412"/>
                <a:gd name="T56" fmla="*/ 693 w 1482"/>
                <a:gd name="T57" fmla="*/ 1119 h 1412"/>
                <a:gd name="T58" fmla="*/ 601 w 1482"/>
                <a:gd name="T59" fmla="*/ 1052 h 1412"/>
                <a:gd name="T60" fmla="*/ 566 w 1482"/>
                <a:gd name="T61" fmla="*/ 1037 h 1412"/>
                <a:gd name="T62" fmla="*/ 653 w 1482"/>
                <a:gd name="T63" fmla="*/ 1145 h 1412"/>
                <a:gd name="T64" fmla="*/ 677 w 1482"/>
                <a:gd name="T65" fmla="*/ 1191 h 1412"/>
                <a:gd name="T66" fmla="*/ 676 w 1482"/>
                <a:gd name="T67" fmla="*/ 1232 h 1412"/>
                <a:gd name="T68" fmla="*/ 691 w 1482"/>
                <a:gd name="T69" fmla="*/ 1262 h 1412"/>
                <a:gd name="T70" fmla="*/ 689 w 1482"/>
                <a:gd name="T71" fmla="*/ 1377 h 1412"/>
                <a:gd name="T72" fmla="*/ 4 w 1482"/>
                <a:gd name="T73" fmla="*/ 1333 h 1412"/>
                <a:gd name="T74" fmla="*/ 1 w 1482"/>
                <a:gd name="T75" fmla="*/ 1213 h 1412"/>
                <a:gd name="T76" fmla="*/ 20 w 1482"/>
                <a:gd name="T77" fmla="*/ 1175 h 1412"/>
                <a:gd name="T78" fmla="*/ 67 w 1482"/>
                <a:gd name="T79" fmla="*/ 1135 h 1412"/>
                <a:gd name="T80" fmla="*/ 208 w 1482"/>
                <a:gd name="T81" fmla="*/ 1066 h 1412"/>
                <a:gd name="T82" fmla="*/ 473 w 1482"/>
                <a:gd name="T83" fmla="*/ 954 h 1412"/>
                <a:gd name="T84" fmla="*/ 521 w 1482"/>
                <a:gd name="T85" fmla="*/ 917 h 1412"/>
                <a:gd name="T86" fmla="*/ 539 w 1482"/>
                <a:gd name="T87" fmla="*/ 874 h 1412"/>
                <a:gd name="T88" fmla="*/ 569 w 1482"/>
                <a:gd name="T89" fmla="*/ 832 h 1412"/>
                <a:gd name="T90" fmla="*/ 528 w 1482"/>
                <a:gd name="T91" fmla="*/ 784 h 1412"/>
                <a:gd name="T92" fmla="*/ 507 w 1482"/>
                <a:gd name="T93" fmla="*/ 690 h 1412"/>
                <a:gd name="T94" fmla="*/ 481 w 1482"/>
                <a:gd name="T95" fmla="*/ 680 h 1412"/>
                <a:gd name="T96" fmla="*/ 462 w 1482"/>
                <a:gd name="T97" fmla="*/ 631 h 1412"/>
                <a:gd name="T98" fmla="*/ 438 w 1482"/>
                <a:gd name="T99" fmla="*/ 481 h 1412"/>
                <a:gd name="T100" fmla="*/ 442 w 1482"/>
                <a:gd name="T101" fmla="*/ 462 h 1412"/>
                <a:gd name="T102" fmla="*/ 461 w 1482"/>
                <a:gd name="T103" fmla="*/ 460 h 1412"/>
                <a:gd name="T104" fmla="*/ 455 w 1482"/>
                <a:gd name="T105" fmla="*/ 432 h 1412"/>
                <a:gd name="T106" fmla="*/ 438 w 1482"/>
                <a:gd name="T107" fmla="*/ 359 h 1412"/>
                <a:gd name="T108" fmla="*/ 440 w 1482"/>
                <a:gd name="T109" fmla="*/ 246 h 1412"/>
                <a:gd name="T110" fmla="*/ 459 w 1482"/>
                <a:gd name="T111" fmla="*/ 140 h 1412"/>
                <a:gd name="T112" fmla="*/ 485 w 1482"/>
                <a:gd name="T113" fmla="*/ 90 h 1412"/>
                <a:gd name="T114" fmla="*/ 510 w 1482"/>
                <a:gd name="T115" fmla="*/ 77 h 1412"/>
                <a:gd name="T116" fmla="*/ 557 w 1482"/>
                <a:gd name="T117" fmla="*/ 69 h 1412"/>
                <a:gd name="T118" fmla="*/ 604 w 1482"/>
                <a:gd name="T119" fmla="*/ 28 h 1412"/>
                <a:gd name="T120" fmla="*/ 670 w 1482"/>
                <a:gd name="T121" fmla="*/ 6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2" h="1412">
                  <a:moveTo>
                    <a:pt x="741" y="0"/>
                  </a:moveTo>
                  <a:lnTo>
                    <a:pt x="765" y="1"/>
                  </a:lnTo>
                  <a:lnTo>
                    <a:pt x="788" y="2"/>
                  </a:lnTo>
                  <a:lnTo>
                    <a:pt x="812" y="6"/>
                  </a:lnTo>
                  <a:lnTo>
                    <a:pt x="836" y="11"/>
                  </a:lnTo>
                  <a:lnTo>
                    <a:pt x="846" y="15"/>
                  </a:lnTo>
                  <a:lnTo>
                    <a:pt x="857" y="19"/>
                  </a:lnTo>
                  <a:lnTo>
                    <a:pt x="868" y="24"/>
                  </a:lnTo>
                  <a:lnTo>
                    <a:pt x="878" y="28"/>
                  </a:lnTo>
                  <a:lnTo>
                    <a:pt x="888" y="35"/>
                  </a:lnTo>
                  <a:lnTo>
                    <a:pt x="897" y="41"/>
                  </a:lnTo>
                  <a:lnTo>
                    <a:pt x="905" y="49"/>
                  </a:lnTo>
                  <a:lnTo>
                    <a:pt x="914" y="57"/>
                  </a:lnTo>
                  <a:lnTo>
                    <a:pt x="929" y="74"/>
                  </a:lnTo>
                  <a:lnTo>
                    <a:pt x="943" y="89"/>
                  </a:lnTo>
                  <a:lnTo>
                    <a:pt x="956" y="105"/>
                  </a:lnTo>
                  <a:lnTo>
                    <a:pt x="968" y="121"/>
                  </a:lnTo>
                  <a:lnTo>
                    <a:pt x="979" y="138"/>
                  </a:lnTo>
                  <a:lnTo>
                    <a:pt x="989" y="154"/>
                  </a:lnTo>
                  <a:lnTo>
                    <a:pt x="999" y="170"/>
                  </a:lnTo>
                  <a:lnTo>
                    <a:pt x="1006" y="185"/>
                  </a:lnTo>
                  <a:lnTo>
                    <a:pt x="1013" y="202"/>
                  </a:lnTo>
                  <a:lnTo>
                    <a:pt x="1019" y="219"/>
                  </a:lnTo>
                  <a:lnTo>
                    <a:pt x="1023" y="237"/>
                  </a:lnTo>
                  <a:lnTo>
                    <a:pt x="1027" y="254"/>
                  </a:lnTo>
                  <a:lnTo>
                    <a:pt x="1029" y="273"/>
                  </a:lnTo>
                  <a:lnTo>
                    <a:pt x="1029" y="293"/>
                  </a:lnTo>
                  <a:lnTo>
                    <a:pt x="1028" y="312"/>
                  </a:lnTo>
                  <a:lnTo>
                    <a:pt x="1027" y="333"/>
                  </a:lnTo>
                  <a:lnTo>
                    <a:pt x="1017" y="402"/>
                  </a:lnTo>
                  <a:lnTo>
                    <a:pt x="1009" y="444"/>
                  </a:lnTo>
                  <a:lnTo>
                    <a:pt x="1004" y="464"/>
                  </a:lnTo>
                  <a:lnTo>
                    <a:pt x="1003" y="470"/>
                  </a:lnTo>
                  <a:lnTo>
                    <a:pt x="1010" y="465"/>
                  </a:lnTo>
                  <a:lnTo>
                    <a:pt x="1024" y="459"/>
                  </a:lnTo>
                  <a:lnTo>
                    <a:pt x="1028" y="459"/>
                  </a:lnTo>
                  <a:lnTo>
                    <a:pt x="1032" y="459"/>
                  </a:lnTo>
                  <a:lnTo>
                    <a:pt x="1036" y="459"/>
                  </a:lnTo>
                  <a:lnTo>
                    <a:pt x="1039" y="461"/>
                  </a:lnTo>
                  <a:lnTo>
                    <a:pt x="1041" y="464"/>
                  </a:lnTo>
                  <a:lnTo>
                    <a:pt x="1044" y="468"/>
                  </a:lnTo>
                  <a:lnTo>
                    <a:pt x="1044" y="474"/>
                  </a:lnTo>
                  <a:lnTo>
                    <a:pt x="1044" y="481"/>
                  </a:lnTo>
                  <a:lnTo>
                    <a:pt x="1043" y="503"/>
                  </a:lnTo>
                  <a:lnTo>
                    <a:pt x="1038" y="532"/>
                  </a:lnTo>
                  <a:lnTo>
                    <a:pt x="1034" y="566"/>
                  </a:lnTo>
                  <a:lnTo>
                    <a:pt x="1027" y="600"/>
                  </a:lnTo>
                  <a:lnTo>
                    <a:pt x="1020" y="631"/>
                  </a:lnTo>
                  <a:lnTo>
                    <a:pt x="1012" y="659"/>
                  </a:lnTo>
                  <a:lnTo>
                    <a:pt x="1009" y="669"/>
                  </a:lnTo>
                  <a:lnTo>
                    <a:pt x="1004" y="676"/>
                  </a:lnTo>
                  <a:lnTo>
                    <a:pt x="1003" y="678"/>
                  </a:lnTo>
                  <a:lnTo>
                    <a:pt x="1001" y="680"/>
                  </a:lnTo>
                  <a:lnTo>
                    <a:pt x="999" y="681"/>
                  </a:lnTo>
                  <a:lnTo>
                    <a:pt x="996" y="681"/>
                  </a:lnTo>
                  <a:lnTo>
                    <a:pt x="978" y="676"/>
                  </a:lnTo>
                  <a:lnTo>
                    <a:pt x="976" y="674"/>
                  </a:lnTo>
                  <a:lnTo>
                    <a:pt x="975" y="690"/>
                  </a:lnTo>
                  <a:lnTo>
                    <a:pt x="970" y="726"/>
                  </a:lnTo>
                  <a:lnTo>
                    <a:pt x="966" y="748"/>
                  </a:lnTo>
                  <a:lnTo>
                    <a:pt x="961" y="767"/>
                  </a:lnTo>
                  <a:lnTo>
                    <a:pt x="958" y="776"/>
                  </a:lnTo>
                  <a:lnTo>
                    <a:pt x="954" y="784"/>
                  </a:lnTo>
                  <a:lnTo>
                    <a:pt x="950" y="791"/>
                  </a:lnTo>
                  <a:lnTo>
                    <a:pt x="947" y="796"/>
                  </a:lnTo>
                  <a:lnTo>
                    <a:pt x="931" y="812"/>
                  </a:lnTo>
                  <a:lnTo>
                    <a:pt x="919" y="825"/>
                  </a:lnTo>
                  <a:lnTo>
                    <a:pt x="913" y="832"/>
                  </a:lnTo>
                  <a:lnTo>
                    <a:pt x="910" y="835"/>
                  </a:lnTo>
                  <a:lnTo>
                    <a:pt x="907" y="867"/>
                  </a:lnTo>
                  <a:lnTo>
                    <a:pt x="943" y="865"/>
                  </a:lnTo>
                  <a:lnTo>
                    <a:pt x="943" y="867"/>
                  </a:lnTo>
                  <a:lnTo>
                    <a:pt x="943" y="874"/>
                  </a:lnTo>
                  <a:lnTo>
                    <a:pt x="945" y="883"/>
                  </a:lnTo>
                  <a:lnTo>
                    <a:pt x="949" y="896"/>
                  </a:lnTo>
                  <a:lnTo>
                    <a:pt x="952" y="903"/>
                  </a:lnTo>
                  <a:lnTo>
                    <a:pt x="957" y="910"/>
                  </a:lnTo>
                  <a:lnTo>
                    <a:pt x="961" y="917"/>
                  </a:lnTo>
                  <a:lnTo>
                    <a:pt x="968" y="925"/>
                  </a:lnTo>
                  <a:lnTo>
                    <a:pt x="976" y="933"/>
                  </a:lnTo>
                  <a:lnTo>
                    <a:pt x="985" y="940"/>
                  </a:lnTo>
                  <a:lnTo>
                    <a:pt x="996" y="947"/>
                  </a:lnTo>
                  <a:lnTo>
                    <a:pt x="1009" y="954"/>
                  </a:lnTo>
                  <a:lnTo>
                    <a:pt x="1044" y="970"/>
                  </a:lnTo>
                  <a:lnTo>
                    <a:pt x="1092" y="991"/>
                  </a:lnTo>
                  <a:lnTo>
                    <a:pt x="1150" y="1014"/>
                  </a:lnTo>
                  <a:lnTo>
                    <a:pt x="1212" y="1040"/>
                  </a:lnTo>
                  <a:lnTo>
                    <a:pt x="1274" y="1066"/>
                  </a:lnTo>
                  <a:lnTo>
                    <a:pt x="1332" y="1092"/>
                  </a:lnTo>
                  <a:lnTo>
                    <a:pt x="1358" y="1104"/>
                  </a:lnTo>
                  <a:lnTo>
                    <a:pt x="1380" y="1115"/>
                  </a:lnTo>
                  <a:lnTo>
                    <a:pt x="1401" y="1126"/>
                  </a:lnTo>
                  <a:lnTo>
                    <a:pt x="1415" y="1135"/>
                  </a:lnTo>
                  <a:lnTo>
                    <a:pt x="1428" y="1144"/>
                  </a:lnTo>
                  <a:lnTo>
                    <a:pt x="1439" y="1152"/>
                  </a:lnTo>
                  <a:lnTo>
                    <a:pt x="1448" y="1160"/>
                  </a:lnTo>
                  <a:lnTo>
                    <a:pt x="1456" y="1167"/>
                  </a:lnTo>
                  <a:lnTo>
                    <a:pt x="1463" y="1175"/>
                  </a:lnTo>
                  <a:lnTo>
                    <a:pt x="1468" y="1181"/>
                  </a:lnTo>
                  <a:lnTo>
                    <a:pt x="1473" y="1189"/>
                  </a:lnTo>
                  <a:lnTo>
                    <a:pt x="1476" y="1197"/>
                  </a:lnTo>
                  <a:lnTo>
                    <a:pt x="1478" y="1205"/>
                  </a:lnTo>
                  <a:lnTo>
                    <a:pt x="1481" y="1213"/>
                  </a:lnTo>
                  <a:lnTo>
                    <a:pt x="1482" y="1222"/>
                  </a:lnTo>
                  <a:lnTo>
                    <a:pt x="1482" y="1232"/>
                  </a:lnTo>
                  <a:lnTo>
                    <a:pt x="1482" y="1255"/>
                  </a:lnTo>
                  <a:lnTo>
                    <a:pt x="1481" y="1281"/>
                  </a:lnTo>
                  <a:lnTo>
                    <a:pt x="1478" y="1333"/>
                  </a:lnTo>
                  <a:lnTo>
                    <a:pt x="1477" y="1372"/>
                  </a:lnTo>
                  <a:lnTo>
                    <a:pt x="1475" y="1397"/>
                  </a:lnTo>
                  <a:lnTo>
                    <a:pt x="1475" y="1406"/>
                  </a:lnTo>
                  <a:lnTo>
                    <a:pt x="859" y="1412"/>
                  </a:lnTo>
                  <a:lnTo>
                    <a:pt x="822" y="1265"/>
                  </a:lnTo>
                  <a:lnTo>
                    <a:pt x="826" y="1242"/>
                  </a:lnTo>
                  <a:lnTo>
                    <a:pt x="828" y="1224"/>
                  </a:lnTo>
                  <a:lnTo>
                    <a:pt x="828" y="1210"/>
                  </a:lnTo>
                  <a:lnTo>
                    <a:pt x="827" y="1200"/>
                  </a:lnTo>
                  <a:lnTo>
                    <a:pt x="823" y="1191"/>
                  </a:lnTo>
                  <a:lnTo>
                    <a:pt x="820" y="1184"/>
                  </a:lnTo>
                  <a:lnTo>
                    <a:pt x="816" y="1179"/>
                  </a:lnTo>
                  <a:lnTo>
                    <a:pt x="810" y="1175"/>
                  </a:lnTo>
                  <a:lnTo>
                    <a:pt x="826" y="1158"/>
                  </a:lnTo>
                  <a:lnTo>
                    <a:pt x="842" y="1142"/>
                  </a:lnTo>
                  <a:lnTo>
                    <a:pt x="857" y="1125"/>
                  </a:lnTo>
                  <a:lnTo>
                    <a:pt x="874" y="1106"/>
                  </a:lnTo>
                  <a:lnTo>
                    <a:pt x="892" y="1083"/>
                  </a:lnTo>
                  <a:lnTo>
                    <a:pt x="914" y="1053"/>
                  </a:lnTo>
                  <a:lnTo>
                    <a:pt x="938" y="1015"/>
                  </a:lnTo>
                  <a:lnTo>
                    <a:pt x="966" y="968"/>
                  </a:lnTo>
                  <a:lnTo>
                    <a:pt x="943" y="989"/>
                  </a:lnTo>
                  <a:lnTo>
                    <a:pt x="921" y="1010"/>
                  </a:lnTo>
                  <a:lnTo>
                    <a:pt x="899" y="1030"/>
                  </a:lnTo>
                  <a:lnTo>
                    <a:pt x="877" y="1052"/>
                  </a:lnTo>
                  <a:lnTo>
                    <a:pt x="854" y="1072"/>
                  </a:lnTo>
                  <a:lnTo>
                    <a:pt x="831" y="1093"/>
                  </a:lnTo>
                  <a:lnTo>
                    <a:pt x="810" y="1114"/>
                  </a:lnTo>
                  <a:lnTo>
                    <a:pt x="787" y="1135"/>
                  </a:lnTo>
                  <a:lnTo>
                    <a:pt x="769" y="1130"/>
                  </a:lnTo>
                  <a:lnTo>
                    <a:pt x="751" y="1126"/>
                  </a:lnTo>
                  <a:lnTo>
                    <a:pt x="742" y="1125"/>
                  </a:lnTo>
                  <a:lnTo>
                    <a:pt x="733" y="1125"/>
                  </a:lnTo>
                  <a:lnTo>
                    <a:pt x="725" y="1126"/>
                  </a:lnTo>
                  <a:lnTo>
                    <a:pt x="716" y="1128"/>
                  </a:lnTo>
                  <a:lnTo>
                    <a:pt x="704" y="1125"/>
                  </a:lnTo>
                  <a:lnTo>
                    <a:pt x="693" y="1119"/>
                  </a:lnTo>
                  <a:lnTo>
                    <a:pt x="681" y="1114"/>
                  </a:lnTo>
                  <a:lnTo>
                    <a:pt x="670" y="1107"/>
                  </a:lnTo>
                  <a:lnTo>
                    <a:pt x="646" y="1091"/>
                  </a:lnTo>
                  <a:lnTo>
                    <a:pt x="624" y="1072"/>
                  </a:lnTo>
                  <a:lnTo>
                    <a:pt x="601" y="1052"/>
                  </a:lnTo>
                  <a:lnTo>
                    <a:pt x="577" y="1029"/>
                  </a:lnTo>
                  <a:lnTo>
                    <a:pt x="555" y="1005"/>
                  </a:lnTo>
                  <a:lnTo>
                    <a:pt x="531" y="980"/>
                  </a:lnTo>
                  <a:lnTo>
                    <a:pt x="549" y="1009"/>
                  </a:lnTo>
                  <a:lnTo>
                    <a:pt x="566" y="1037"/>
                  </a:lnTo>
                  <a:lnTo>
                    <a:pt x="584" y="1064"/>
                  </a:lnTo>
                  <a:lnTo>
                    <a:pt x="603" y="1090"/>
                  </a:lnTo>
                  <a:lnTo>
                    <a:pt x="623" y="1114"/>
                  </a:lnTo>
                  <a:lnTo>
                    <a:pt x="642" y="1136"/>
                  </a:lnTo>
                  <a:lnTo>
                    <a:pt x="653" y="1145"/>
                  </a:lnTo>
                  <a:lnTo>
                    <a:pt x="663" y="1154"/>
                  </a:lnTo>
                  <a:lnTo>
                    <a:pt x="674" y="1163"/>
                  </a:lnTo>
                  <a:lnTo>
                    <a:pt x="686" y="1170"/>
                  </a:lnTo>
                  <a:lnTo>
                    <a:pt x="681" y="1180"/>
                  </a:lnTo>
                  <a:lnTo>
                    <a:pt x="677" y="1191"/>
                  </a:lnTo>
                  <a:lnTo>
                    <a:pt x="674" y="1200"/>
                  </a:lnTo>
                  <a:lnTo>
                    <a:pt x="673" y="1209"/>
                  </a:lnTo>
                  <a:lnTo>
                    <a:pt x="673" y="1218"/>
                  </a:lnTo>
                  <a:lnTo>
                    <a:pt x="673" y="1226"/>
                  </a:lnTo>
                  <a:lnTo>
                    <a:pt x="676" y="1232"/>
                  </a:lnTo>
                  <a:lnTo>
                    <a:pt x="678" y="1239"/>
                  </a:lnTo>
                  <a:lnTo>
                    <a:pt x="680" y="1246"/>
                  </a:lnTo>
                  <a:lnTo>
                    <a:pt x="683" y="1251"/>
                  </a:lnTo>
                  <a:lnTo>
                    <a:pt x="688" y="1257"/>
                  </a:lnTo>
                  <a:lnTo>
                    <a:pt x="691" y="1262"/>
                  </a:lnTo>
                  <a:lnTo>
                    <a:pt x="700" y="1270"/>
                  </a:lnTo>
                  <a:lnTo>
                    <a:pt x="709" y="1275"/>
                  </a:lnTo>
                  <a:lnTo>
                    <a:pt x="702" y="1308"/>
                  </a:lnTo>
                  <a:lnTo>
                    <a:pt x="695" y="1342"/>
                  </a:lnTo>
                  <a:lnTo>
                    <a:pt x="689" y="1377"/>
                  </a:lnTo>
                  <a:lnTo>
                    <a:pt x="682" y="1412"/>
                  </a:lnTo>
                  <a:lnTo>
                    <a:pt x="7" y="1406"/>
                  </a:lnTo>
                  <a:lnTo>
                    <a:pt x="7" y="1397"/>
                  </a:lnTo>
                  <a:lnTo>
                    <a:pt x="6" y="1372"/>
                  </a:lnTo>
                  <a:lnTo>
                    <a:pt x="4" y="1333"/>
                  </a:lnTo>
                  <a:lnTo>
                    <a:pt x="1" y="1281"/>
                  </a:lnTo>
                  <a:lnTo>
                    <a:pt x="0" y="1255"/>
                  </a:lnTo>
                  <a:lnTo>
                    <a:pt x="0" y="1232"/>
                  </a:lnTo>
                  <a:lnTo>
                    <a:pt x="0" y="1222"/>
                  </a:lnTo>
                  <a:lnTo>
                    <a:pt x="1" y="1213"/>
                  </a:lnTo>
                  <a:lnTo>
                    <a:pt x="4" y="1205"/>
                  </a:lnTo>
                  <a:lnTo>
                    <a:pt x="6" y="1197"/>
                  </a:lnTo>
                  <a:lnTo>
                    <a:pt x="9" y="1189"/>
                  </a:lnTo>
                  <a:lnTo>
                    <a:pt x="14" y="1181"/>
                  </a:lnTo>
                  <a:lnTo>
                    <a:pt x="20" y="1175"/>
                  </a:lnTo>
                  <a:lnTo>
                    <a:pt x="26" y="1167"/>
                  </a:lnTo>
                  <a:lnTo>
                    <a:pt x="34" y="1160"/>
                  </a:lnTo>
                  <a:lnTo>
                    <a:pt x="43" y="1152"/>
                  </a:lnTo>
                  <a:lnTo>
                    <a:pt x="55" y="1144"/>
                  </a:lnTo>
                  <a:lnTo>
                    <a:pt x="67" y="1135"/>
                  </a:lnTo>
                  <a:lnTo>
                    <a:pt x="82" y="1126"/>
                  </a:lnTo>
                  <a:lnTo>
                    <a:pt x="102" y="1115"/>
                  </a:lnTo>
                  <a:lnTo>
                    <a:pt x="125" y="1104"/>
                  </a:lnTo>
                  <a:lnTo>
                    <a:pt x="150" y="1092"/>
                  </a:lnTo>
                  <a:lnTo>
                    <a:pt x="208" y="1066"/>
                  </a:lnTo>
                  <a:lnTo>
                    <a:pt x="270" y="1040"/>
                  </a:lnTo>
                  <a:lnTo>
                    <a:pt x="332" y="1014"/>
                  </a:lnTo>
                  <a:lnTo>
                    <a:pt x="390" y="991"/>
                  </a:lnTo>
                  <a:lnTo>
                    <a:pt x="438" y="970"/>
                  </a:lnTo>
                  <a:lnTo>
                    <a:pt x="473" y="954"/>
                  </a:lnTo>
                  <a:lnTo>
                    <a:pt x="486" y="947"/>
                  </a:lnTo>
                  <a:lnTo>
                    <a:pt x="497" y="940"/>
                  </a:lnTo>
                  <a:lnTo>
                    <a:pt x="506" y="933"/>
                  </a:lnTo>
                  <a:lnTo>
                    <a:pt x="514" y="925"/>
                  </a:lnTo>
                  <a:lnTo>
                    <a:pt x="521" y="917"/>
                  </a:lnTo>
                  <a:lnTo>
                    <a:pt x="525" y="910"/>
                  </a:lnTo>
                  <a:lnTo>
                    <a:pt x="530" y="903"/>
                  </a:lnTo>
                  <a:lnTo>
                    <a:pt x="533" y="896"/>
                  </a:lnTo>
                  <a:lnTo>
                    <a:pt x="537" y="883"/>
                  </a:lnTo>
                  <a:lnTo>
                    <a:pt x="539" y="874"/>
                  </a:lnTo>
                  <a:lnTo>
                    <a:pt x="539" y="867"/>
                  </a:lnTo>
                  <a:lnTo>
                    <a:pt x="539" y="865"/>
                  </a:lnTo>
                  <a:lnTo>
                    <a:pt x="575" y="867"/>
                  </a:lnTo>
                  <a:lnTo>
                    <a:pt x="572" y="835"/>
                  </a:lnTo>
                  <a:lnTo>
                    <a:pt x="569" y="832"/>
                  </a:lnTo>
                  <a:lnTo>
                    <a:pt x="563" y="825"/>
                  </a:lnTo>
                  <a:lnTo>
                    <a:pt x="551" y="812"/>
                  </a:lnTo>
                  <a:lnTo>
                    <a:pt x="537" y="796"/>
                  </a:lnTo>
                  <a:lnTo>
                    <a:pt x="532" y="791"/>
                  </a:lnTo>
                  <a:lnTo>
                    <a:pt x="528" y="784"/>
                  </a:lnTo>
                  <a:lnTo>
                    <a:pt x="524" y="776"/>
                  </a:lnTo>
                  <a:lnTo>
                    <a:pt x="521" y="767"/>
                  </a:lnTo>
                  <a:lnTo>
                    <a:pt x="516" y="748"/>
                  </a:lnTo>
                  <a:lnTo>
                    <a:pt x="512" y="726"/>
                  </a:lnTo>
                  <a:lnTo>
                    <a:pt x="507" y="690"/>
                  </a:lnTo>
                  <a:lnTo>
                    <a:pt x="506" y="674"/>
                  </a:lnTo>
                  <a:lnTo>
                    <a:pt x="504" y="676"/>
                  </a:lnTo>
                  <a:lnTo>
                    <a:pt x="486" y="681"/>
                  </a:lnTo>
                  <a:lnTo>
                    <a:pt x="484" y="681"/>
                  </a:lnTo>
                  <a:lnTo>
                    <a:pt x="481" y="680"/>
                  </a:lnTo>
                  <a:lnTo>
                    <a:pt x="479" y="678"/>
                  </a:lnTo>
                  <a:lnTo>
                    <a:pt x="478" y="676"/>
                  </a:lnTo>
                  <a:lnTo>
                    <a:pt x="473" y="669"/>
                  </a:lnTo>
                  <a:lnTo>
                    <a:pt x="470" y="659"/>
                  </a:lnTo>
                  <a:lnTo>
                    <a:pt x="462" y="631"/>
                  </a:lnTo>
                  <a:lnTo>
                    <a:pt x="455" y="600"/>
                  </a:lnTo>
                  <a:lnTo>
                    <a:pt x="449" y="566"/>
                  </a:lnTo>
                  <a:lnTo>
                    <a:pt x="444" y="532"/>
                  </a:lnTo>
                  <a:lnTo>
                    <a:pt x="440" y="503"/>
                  </a:lnTo>
                  <a:lnTo>
                    <a:pt x="438" y="481"/>
                  </a:lnTo>
                  <a:lnTo>
                    <a:pt x="438" y="476"/>
                  </a:lnTo>
                  <a:lnTo>
                    <a:pt x="438" y="471"/>
                  </a:lnTo>
                  <a:lnTo>
                    <a:pt x="440" y="468"/>
                  </a:lnTo>
                  <a:lnTo>
                    <a:pt x="441" y="464"/>
                  </a:lnTo>
                  <a:lnTo>
                    <a:pt x="442" y="462"/>
                  </a:lnTo>
                  <a:lnTo>
                    <a:pt x="444" y="460"/>
                  </a:lnTo>
                  <a:lnTo>
                    <a:pt x="446" y="459"/>
                  </a:lnTo>
                  <a:lnTo>
                    <a:pt x="450" y="459"/>
                  </a:lnTo>
                  <a:lnTo>
                    <a:pt x="455" y="459"/>
                  </a:lnTo>
                  <a:lnTo>
                    <a:pt x="461" y="460"/>
                  </a:lnTo>
                  <a:lnTo>
                    <a:pt x="467" y="462"/>
                  </a:lnTo>
                  <a:lnTo>
                    <a:pt x="471" y="464"/>
                  </a:lnTo>
                  <a:lnTo>
                    <a:pt x="467" y="454"/>
                  </a:lnTo>
                  <a:lnTo>
                    <a:pt x="461" y="444"/>
                  </a:lnTo>
                  <a:lnTo>
                    <a:pt x="455" y="432"/>
                  </a:lnTo>
                  <a:lnTo>
                    <a:pt x="450" y="419"/>
                  </a:lnTo>
                  <a:lnTo>
                    <a:pt x="446" y="408"/>
                  </a:lnTo>
                  <a:lnTo>
                    <a:pt x="443" y="394"/>
                  </a:lnTo>
                  <a:lnTo>
                    <a:pt x="440" y="377"/>
                  </a:lnTo>
                  <a:lnTo>
                    <a:pt x="438" y="359"/>
                  </a:lnTo>
                  <a:lnTo>
                    <a:pt x="437" y="338"/>
                  </a:lnTo>
                  <a:lnTo>
                    <a:pt x="436" y="316"/>
                  </a:lnTo>
                  <a:lnTo>
                    <a:pt x="437" y="294"/>
                  </a:lnTo>
                  <a:lnTo>
                    <a:pt x="438" y="270"/>
                  </a:lnTo>
                  <a:lnTo>
                    <a:pt x="440" y="246"/>
                  </a:lnTo>
                  <a:lnTo>
                    <a:pt x="442" y="224"/>
                  </a:lnTo>
                  <a:lnTo>
                    <a:pt x="445" y="200"/>
                  </a:lnTo>
                  <a:lnTo>
                    <a:pt x="449" y="179"/>
                  </a:lnTo>
                  <a:lnTo>
                    <a:pt x="453" y="158"/>
                  </a:lnTo>
                  <a:lnTo>
                    <a:pt x="459" y="140"/>
                  </a:lnTo>
                  <a:lnTo>
                    <a:pt x="464" y="123"/>
                  </a:lnTo>
                  <a:lnTo>
                    <a:pt x="471" y="110"/>
                  </a:lnTo>
                  <a:lnTo>
                    <a:pt x="476" y="103"/>
                  </a:lnTo>
                  <a:lnTo>
                    <a:pt x="480" y="96"/>
                  </a:lnTo>
                  <a:lnTo>
                    <a:pt x="485" y="90"/>
                  </a:lnTo>
                  <a:lnTo>
                    <a:pt x="489" y="86"/>
                  </a:lnTo>
                  <a:lnTo>
                    <a:pt x="495" y="83"/>
                  </a:lnTo>
                  <a:lnTo>
                    <a:pt x="499" y="80"/>
                  </a:lnTo>
                  <a:lnTo>
                    <a:pt x="505" y="78"/>
                  </a:lnTo>
                  <a:lnTo>
                    <a:pt x="510" y="77"/>
                  </a:lnTo>
                  <a:lnTo>
                    <a:pt x="520" y="76"/>
                  </a:lnTo>
                  <a:lnTo>
                    <a:pt x="529" y="77"/>
                  </a:lnTo>
                  <a:lnTo>
                    <a:pt x="538" y="79"/>
                  </a:lnTo>
                  <a:lnTo>
                    <a:pt x="546" y="81"/>
                  </a:lnTo>
                  <a:lnTo>
                    <a:pt x="557" y="69"/>
                  </a:lnTo>
                  <a:lnTo>
                    <a:pt x="568" y="57"/>
                  </a:lnTo>
                  <a:lnTo>
                    <a:pt x="577" y="49"/>
                  </a:lnTo>
                  <a:lnTo>
                    <a:pt x="585" y="41"/>
                  </a:lnTo>
                  <a:lnTo>
                    <a:pt x="594" y="35"/>
                  </a:lnTo>
                  <a:lnTo>
                    <a:pt x="604" y="28"/>
                  </a:lnTo>
                  <a:lnTo>
                    <a:pt x="615" y="24"/>
                  </a:lnTo>
                  <a:lnTo>
                    <a:pt x="625" y="19"/>
                  </a:lnTo>
                  <a:lnTo>
                    <a:pt x="636" y="15"/>
                  </a:lnTo>
                  <a:lnTo>
                    <a:pt x="647" y="11"/>
                  </a:lnTo>
                  <a:lnTo>
                    <a:pt x="670" y="6"/>
                  </a:lnTo>
                  <a:lnTo>
                    <a:pt x="694" y="2"/>
                  </a:lnTo>
                  <a:lnTo>
                    <a:pt x="717" y="1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5576760" y="4839822"/>
              <a:ext cx="290767" cy="324238"/>
            </a:xfrm>
            <a:custGeom>
              <a:avLst/>
              <a:gdLst>
                <a:gd name="T0" fmla="*/ 427 w 909"/>
                <a:gd name="T1" fmla="*/ 4 h 1016"/>
                <a:gd name="T2" fmla="*/ 481 w 909"/>
                <a:gd name="T3" fmla="*/ 25 h 1016"/>
                <a:gd name="T4" fmla="*/ 521 w 909"/>
                <a:gd name="T5" fmla="*/ 64 h 1016"/>
                <a:gd name="T6" fmla="*/ 561 w 909"/>
                <a:gd name="T7" fmla="*/ 122 h 1016"/>
                <a:gd name="T8" fmla="*/ 579 w 909"/>
                <a:gd name="T9" fmla="*/ 170 h 1016"/>
                <a:gd name="T10" fmla="*/ 583 w 909"/>
                <a:gd name="T11" fmla="*/ 225 h 1016"/>
                <a:gd name="T12" fmla="*/ 565 w 909"/>
                <a:gd name="T13" fmla="*/ 334 h 1016"/>
                <a:gd name="T14" fmla="*/ 583 w 909"/>
                <a:gd name="T15" fmla="*/ 330 h 1016"/>
                <a:gd name="T16" fmla="*/ 592 w 909"/>
                <a:gd name="T17" fmla="*/ 334 h 1016"/>
                <a:gd name="T18" fmla="*/ 590 w 909"/>
                <a:gd name="T19" fmla="*/ 383 h 1016"/>
                <a:gd name="T20" fmla="*/ 568 w 909"/>
                <a:gd name="T21" fmla="*/ 481 h 1016"/>
                <a:gd name="T22" fmla="*/ 547 w 909"/>
                <a:gd name="T23" fmla="*/ 487 h 1016"/>
                <a:gd name="T24" fmla="*/ 538 w 909"/>
                <a:gd name="T25" fmla="*/ 538 h 1016"/>
                <a:gd name="T26" fmla="*/ 526 w 909"/>
                <a:gd name="T27" fmla="*/ 570 h 1016"/>
                <a:gd name="T28" fmla="*/ 496 w 909"/>
                <a:gd name="T29" fmla="*/ 624 h 1016"/>
                <a:gd name="T30" fmla="*/ 527 w 909"/>
                <a:gd name="T31" fmla="*/ 650 h 1016"/>
                <a:gd name="T32" fmla="*/ 544 w 909"/>
                <a:gd name="T33" fmla="*/ 672 h 1016"/>
                <a:gd name="T34" fmla="*/ 594 w 909"/>
                <a:gd name="T35" fmla="*/ 699 h 1016"/>
                <a:gd name="T36" fmla="*/ 760 w 909"/>
                <a:gd name="T37" fmla="*/ 768 h 1016"/>
                <a:gd name="T38" fmla="*/ 850 w 909"/>
                <a:gd name="T39" fmla="*/ 811 h 1016"/>
                <a:gd name="T40" fmla="*/ 896 w 909"/>
                <a:gd name="T41" fmla="*/ 846 h 1016"/>
                <a:gd name="T42" fmla="*/ 908 w 909"/>
                <a:gd name="T43" fmla="*/ 874 h 1016"/>
                <a:gd name="T44" fmla="*/ 907 w 909"/>
                <a:gd name="T45" fmla="*/ 960 h 1016"/>
                <a:gd name="T46" fmla="*/ 455 w 909"/>
                <a:gd name="T47" fmla="*/ 1016 h 1016"/>
                <a:gd name="T48" fmla="*/ 447 w 909"/>
                <a:gd name="T49" fmla="*/ 954 h 1016"/>
                <a:gd name="T50" fmla="*/ 444 w 909"/>
                <a:gd name="T51" fmla="*/ 881 h 1016"/>
                <a:gd name="T52" fmla="*/ 438 w 909"/>
                <a:gd name="T53" fmla="*/ 852 h 1016"/>
                <a:gd name="T54" fmla="*/ 476 w 909"/>
                <a:gd name="T55" fmla="*/ 799 h 1016"/>
                <a:gd name="T56" fmla="*/ 538 w 909"/>
                <a:gd name="T57" fmla="*/ 706 h 1016"/>
                <a:gd name="T58" fmla="*/ 416 w 909"/>
                <a:gd name="T59" fmla="*/ 819 h 1016"/>
                <a:gd name="T60" fmla="*/ 380 w 909"/>
                <a:gd name="T61" fmla="*/ 813 h 1016"/>
                <a:gd name="T62" fmla="*/ 351 w 909"/>
                <a:gd name="T63" fmla="*/ 808 h 1016"/>
                <a:gd name="T64" fmla="*/ 304 w 909"/>
                <a:gd name="T65" fmla="*/ 777 h 1016"/>
                <a:gd name="T66" fmla="*/ 241 w 909"/>
                <a:gd name="T67" fmla="*/ 714 h 1016"/>
                <a:gd name="T68" fmla="*/ 290 w 909"/>
                <a:gd name="T69" fmla="*/ 788 h 1016"/>
                <a:gd name="T70" fmla="*/ 347 w 909"/>
                <a:gd name="T71" fmla="*/ 843 h 1016"/>
                <a:gd name="T72" fmla="*/ 338 w 909"/>
                <a:gd name="T73" fmla="*/ 869 h 1016"/>
                <a:gd name="T74" fmla="*/ 341 w 909"/>
                <a:gd name="T75" fmla="*/ 891 h 1016"/>
                <a:gd name="T76" fmla="*/ 363 w 909"/>
                <a:gd name="T77" fmla="*/ 915 h 1016"/>
                <a:gd name="T78" fmla="*/ 278 w 909"/>
                <a:gd name="T79" fmla="*/ 881 h 1016"/>
                <a:gd name="T80" fmla="*/ 78 w 909"/>
                <a:gd name="T81" fmla="*/ 797 h 1016"/>
                <a:gd name="T82" fmla="*/ 54 w 909"/>
                <a:gd name="T83" fmla="*/ 742 h 1016"/>
                <a:gd name="T84" fmla="*/ 151 w 909"/>
                <a:gd name="T85" fmla="*/ 701 h 1016"/>
                <a:gd name="T86" fmla="*/ 200 w 909"/>
                <a:gd name="T87" fmla="*/ 676 h 1016"/>
                <a:gd name="T88" fmla="*/ 220 w 909"/>
                <a:gd name="T89" fmla="*/ 655 h 1016"/>
                <a:gd name="T90" fmla="*/ 230 w 909"/>
                <a:gd name="T91" fmla="*/ 622 h 1016"/>
                <a:gd name="T92" fmla="*/ 228 w 909"/>
                <a:gd name="T93" fmla="*/ 574 h 1016"/>
                <a:gd name="T94" fmla="*/ 217 w 909"/>
                <a:gd name="T95" fmla="*/ 552 h 1016"/>
                <a:gd name="T96" fmla="*/ 207 w 909"/>
                <a:gd name="T97" fmla="*/ 485 h 1016"/>
                <a:gd name="T98" fmla="*/ 185 w 909"/>
                <a:gd name="T99" fmla="*/ 487 h 1016"/>
                <a:gd name="T100" fmla="*/ 170 w 909"/>
                <a:gd name="T101" fmla="*/ 432 h 1016"/>
                <a:gd name="T102" fmla="*/ 159 w 909"/>
                <a:gd name="T103" fmla="*/ 334 h 1016"/>
                <a:gd name="T104" fmla="*/ 174 w 909"/>
                <a:gd name="T105" fmla="*/ 331 h 1016"/>
                <a:gd name="T106" fmla="*/ 166 w 909"/>
                <a:gd name="T107" fmla="*/ 301 h 1016"/>
                <a:gd name="T108" fmla="*/ 157 w 909"/>
                <a:gd name="T109" fmla="*/ 258 h 1016"/>
                <a:gd name="T110" fmla="*/ 165 w 909"/>
                <a:gd name="T111" fmla="*/ 129 h 1016"/>
                <a:gd name="T112" fmla="*/ 181 w 909"/>
                <a:gd name="T113" fmla="*/ 79 h 1016"/>
                <a:gd name="T114" fmla="*/ 209 w 909"/>
                <a:gd name="T115" fmla="*/ 55 h 1016"/>
                <a:gd name="T116" fmla="*/ 235 w 909"/>
                <a:gd name="T117" fmla="*/ 59 h 1016"/>
                <a:gd name="T118" fmla="*/ 263 w 909"/>
                <a:gd name="T119" fmla="*/ 29 h 1016"/>
                <a:gd name="T120" fmla="*/ 307 w 909"/>
                <a:gd name="T121" fmla="*/ 8 h 1016"/>
                <a:gd name="T122" fmla="*/ 376 w 909"/>
                <a:gd name="T123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9" h="1016">
                  <a:moveTo>
                    <a:pt x="376" y="0"/>
                  </a:moveTo>
                  <a:lnTo>
                    <a:pt x="393" y="0"/>
                  </a:lnTo>
                  <a:lnTo>
                    <a:pt x="410" y="1"/>
                  </a:lnTo>
                  <a:lnTo>
                    <a:pt x="427" y="4"/>
                  </a:lnTo>
                  <a:lnTo>
                    <a:pt x="444" y="8"/>
                  </a:lnTo>
                  <a:lnTo>
                    <a:pt x="460" y="13"/>
                  </a:lnTo>
                  <a:lnTo>
                    <a:pt x="474" y="20"/>
                  </a:lnTo>
                  <a:lnTo>
                    <a:pt x="481" y="25"/>
                  </a:lnTo>
                  <a:lnTo>
                    <a:pt x="488" y="29"/>
                  </a:lnTo>
                  <a:lnTo>
                    <a:pt x="494" y="35"/>
                  </a:lnTo>
                  <a:lnTo>
                    <a:pt x="500" y="40"/>
                  </a:lnTo>
                  <a:lnTo>
                    <a:pt x="521" y="64"/>
                  </a:lnTo>
                  <a:lnTo>
                    <a:pt x="540" y="87"/>
                  </a:lnTo>
                  <a:lnTo>
                    <a:pt x="548" y="98"/>
                  </a:lnTo>
                  <a:lnTo>
                    <a:pt x="555" y="110"/>
                  </a:lnTo>
                  <a:lnTo>
                    <a:pt x="561" y="122"/>
                  </a:lnTo>
                  <a:lnTo>
                    <a:pt x="567" y="133"/>
                  </a:lnTo>
                  <a:lnTo>
                    <a:pt x="572" y="145"/>
                  </a:lnTo>
                  <a:lnTo>
                    <a:pt x="576" y="158"/>
                  </a:lnTo>
                  <a:lnTo>
                    <a:pt x="579" y="170"/>
                  </a:lnTo>
                  <a:lnTo>
                    <a:pt x="582" y="183"/>
                  </a:lnTo>
                  <a:lnTo>
                    <a:pt x="583" y="196"/>
                  </a:lnTo>
                  <a:lnTo>
                    <a:pt x="583" y="210"/>
                  </a:lnTo>
                  <a:lnTo>
                    <a:pt x="583" y="225"/>
                  </a:lnTo>
                  <a:lnTo>
                    <a:pt x="582" y="239"/>
                  </a:lnTo>
                  <a:lnTo>
                    <a:pt x="574" y="289"/>
                  </a:lnTo>
                  <a:lnTo>
                    <a:pt x="568" y="319"/>
                  </a:lnTo>
                  <a:lnTo>
                    <a:pt x="565" y="334"/>
                  </a:lnTo>
                  <a:lnTo>
                    <a:pt x="564" y="337"/>
                  </a:lnTo>
                  <a:lnTo>
                    <a:pt x="569" y="335"/>
                  </a:lnTo>
                  <a:lnTo>
                    <a:pt x="579" y="330"/>
                  </a:lnTo>
                  <a:lnTo>
                    <a:pt x="583" y="330"/>
                  </a:lnTo>
                  <a:lnTo>
                    <a:pt x="585" y="330"/>
                  </a:lnTo>
                  <a:lnTo>
                    <a:pt x="588" y="331"/>
                  </a:lnTo>
                  <a:lnTo>
                    <a:pt x="591" y="332"/>
                  </a:lnTo>
                  <a:lnTo>
                    <a:pt x="592" y="334"/>
                  </a:lnTo>
                  <a:lnTo>
                    <a:pt x="593" y="336"/>
                  </a:lnTo>
                  <a:lnTo>
                    <a:pt x="594" y="341"/>
                  </a:lnTo>
                  <a:lnTo>
                    <a:pt x="594" y="346"/>
                  </a:lnTo>
                  <a:lnTo>
                    <a:pt x="590" y="383"/>
                  </a:lnTo>
                  <a:lnTo>
                    <a:pt x="582" y="432"/>
                  </a:lnTo>
                  <a:lnTo>
                    <a:pt x="577" y="455"/>
                  </a:lnTo>
                  <a:lnTo>
                    <a:pt x="572" y="474"/>
                  </a:lnTo>
                  <a:lnTo>
                    <a:pt x="568" y="481"/>
                  </a:lnTo>
                  <a:lnTo>
                    <a:pt x="566" y="487"/>
                  </a:lnTo>
                  <a:lnTo>
                    <a:pt x="562" y="489"/>
                  </a:lnTo>
                  <a:lnTo>
                    <a:pt x="560" y="490"/>
                  </a:lnTo>
                  <a:lnTo>
                    <a:pt x="547" y="487"/>
                  </a:lnTo>
                  <a:lnTo>
                    <a:pt x="544" y="485"/>
                  </a:lnTo>
                  <a:lnTo>
                    <a:pt x="543" y="497"/>
                  </a:lnTo>
                  <a:lnTo>
                    <a:pt x="541" y="523"/>
                  </a:lnTo>
                  <a:lnTo>
                    <a:pt x="538" y="538"/>
                  </a:lnTo>
                  <a:lnTo>
                    <a:pt x="534" y="552"/>
                  </a:lnTo>
                  <a:lnTo>
                    <a:pt x="532" y="559"/>
                  </a:lnTo>
                  <a:lnTo>
                    <a:pt x="530" y="564"/>
                  </a:lnTo>
                  <a:lnTo>
                    <a:pt x="526" y="570"/>
                  </a:lnTo>
                  <a:lnTo>
                    <a:pt x="523" y="574"/>
                  </a:lnTo>
                  <a:lnTo>
                    <a:pt x="504" y="594"/>
                  </a:lnTo>
                  <a:lnTo>
                    <a:pt x="498" y="602"/>
                  </a:lnTo>
                  <a:lnTo>
                    <a:pt x="496" y="624"/>
                  </a:lnTo>
                  <a:lnTo>
                    <a:pt x="521" y="622"/>
                  </a:lnTo>
                  <a:lnTo>
                    <a:pt x="522" y="629"/>
                  </a:lnTo>
                  <a:lnTo>
                    <a:pt x="525" y="645"/>
                  </a:lnTo>
                  <a:lnTo>
                    <a:pt x="527" y="650"/>
                  </a:lnTo>
                  <a:lnTo>
                    <a:pt x="531" y="655"/>
                  </a:lnTo>
                  <a:lnTo>
                    <a:pt x="534" y="660"/>
                  </a:lnTo>
                  <a:lnTo>
                    <a:pt x="539" y="666"/>
                  </a:lnTo>
                  <a:lnTo>
                    <a:pt x="544" y="672"/>
                  </a:lnTo>
                  <a:lnTo>
                    <a:pt x="551" y="676"/>
                  </a:lnTo>
                  <a:lnTo>
                    <a:pt x="559" y="682"/>
                  </a:lnTo>
                  <a:lnTo>
                    <a:pt x="568" y="686"/>
                  </a:lnTo>
                  <a:lnTo>
                    <a:pt x="594" y="699"/>
                  </a:lnTo>
                  <a:lnTo>
                    <a:pt x="629" y="714"/>
                  </a:lnTo>
                  <a:lnTo>
                    <a:pt x="670" y="730"/>
                  </a:lnTo>
                  <a:lnTo>
                    <a:pt x="715" y="749"/>
                  </a:lnTo>
                  <a:lnTo>
                    <a:pt x="760" y="768"/>
                  </a:lnTo>
                  <a:lnTo>
                    <a:pt x="802" y="786"/>
                  </a:lnTo>
                  <a:lnTo>
                    <a:pt x="820" y="795"/>
                  </a:lnTo>
                  <a:lnTo>
                    <a:pt x="837" y="803"/>
                  </a:lnTo>
                  <a:lnTo>
                    <a:pt x="850" y="811"/>
                  </a:lnTo>
                  <a:lnTo>
                    <a:pt x="862" y="817"/>
                  </a:lnTo>
                  <a:lnTo>
                    <a:pt x="879" y="830"/>
                  </a:lnTo>
                  <a:lnTo>
                    <a:pt x="891" y="840"/>
                  </a:lnTo>
                  <a:lnTo>
                    <a:pt x="896" y="846"/>
                  </a:lnTo>
                  <a:lnTo>
                    <a:pt x="900" y="851"/>
                  </a:lnTo>
                  <a:lnTo>
                    <a:pt x="902" y="856"/>
                  </a:lnTo>
                  <a:lnTo>
                    <a:pt x="906" y="861"/>
                  </a:lnTo>
                  <a:lnTo>
                    <a:pt x="908" y="874"/>
                  </a:lnTo>
                  <a:lnTo>
                    <a:pt x="909" y="887"/>
                  </a:lnTo>
                  <a:lnTo>
                    <a:pt x="909" y="903"/>
                  </a:lnTo>
                  <a:lnTo>
                    <a:pt x="909" y="922"/>
                  </a:lnTo>
                  <a:lnTo>
                    <a:pt x="907" y="960"/>
                  </a:lnTo>
                  <a:lnTo>
                    <a:pt x="906" y="988"/>
                  </a:lnTo>
                  <a:lnTo>
                    <a:pt x="905" y="1006"/>
                  </a:lnTo>
                  <a:lnTo>
                    <a:pt x="905" y="1013"/>
                  </a:lnTo>
                  <a:lnTo>
                    <a:pt x="455" y="1016"/>
                  </a:lnTo>
                  <a:lnTo>
                    <a:pt x="453" y="1005"/>
                  </a:lnTo>
                  <a:lnTo>
                    <a:pt x="450" y="995"/>
                  </a:lnTo>
                  <a:lnTo>
                    <a:pt x="448" y="974"/>
                  </a:lnTo>
                  <a:lnTo>
                    <a:pt x="447" y="954"/>
                  </a:lnTo>
                  <a:lnTo>
                    <a:pt x="445" y="933"/>
                  </a:lnTo>
                  <a:lnTo>
                    <a:pt x="441" y="908"/>
                  </a:lnTo>
                  <a:lnTo>
                    <a:pt x="443" y="893"/>
                  </a:lnTo>
                  <a:lnTo>
                    <a:pt x="444" y="881"/>
                  </a:lnTo>
                  <a:lnTo>
                    <a:pt x="444" y="871"/>
                  </a:lnTo>
                  <a:lnTo>
                    <a:pt x="443" y="863"/>
                  </a:lnTo>
                  <a:lnTo>
                    <a:pt x="441" y="857"/>
                  </a:lnTo>
                  <a:lnTo>
                    <a:pt x="438" y="852"/>
                  </a:lnTo>
                  <a:lnTo>
                    <a:pt x="435" y="849"/>
                  </a:lnTo>
                  <a:lnTo>
                    <a:pt x="431" y="846"/>
                  </a:lnTo>
                  <a:lnTo>
                    <a:pt x="453" y="824"/>
                  </a:lnTo>
                  <a:lnTo>
                    <a:pt x="476" y="799"/>
                  </a:lnTo>
                  <a:lnTo>
                    <a:pt x="488" y="784"/>
                  </a:lnTo>
                  <a:lnTo>
                    <a:pt x="503" y="763"/>
                  </a:lnTo>
                  <a:lnTo>
                    <a:pt x="518" y="737"/>
                  </a:lnTo>
                  <a:lnTo>
                    <a:pt x="538" y="706"/>
                  </a:lnTo>
                  <a:lnTo>
                    <a:pt x="507" y="734"/>
                  </a:lnTo>
                  <a:lnTo>
                    <a:pt x="477" y="762"/>
                  </a:lnTo>
                  <a:lnTo>
                    <a:pt x="446" y="790"/>
                  </a:lnTo>
                  <a:lnTo>
                    <a:pt x="416" y="819"/>
                  </a:lnTo>
                  <a:lnTo>
                    <a:pt x="403" y="815"/>
                  </a:lnTo>
                  <a:lnTo>
                    <a:pt x="391" y="813"/>
                  </a:lnTo>
                  <a:lnTo>
                    <a:pt x="385" y="813"/>
                  </a:lnTo>
                  <a:lnTo>
                    <a:pt x="380" y="813"/>
                  </a:lnTo>
                  <a:lnTo>
                    <a:pt x="373" y="813"/>
                  </a:lnTo>
                  <a:lnTo>
                    <a:pt x="367" y="815"/>
                  </a:lnTo>
                  <a:lnTo>
                    <a:pt x="359" y="812"/>
                  </a:lnTo>
                  <a:lnTo>
                    <a:pt x="351" y="808"/>
                  </a:lnTo>
                  <a:lnTo>
                    <a:pt x="343" y="805"/>
                  </a:lnTo>
                  <a:lnTo>
                    <a:pt x="336" y="801"/>
                  </a:lnTo>
                  <a:lnTo>
                    <a:pt x="320" y="789"/>
                  </a:lnTo>
                  <a:lnTo>
                    <a:pt x="304" y="777"/>
                  </a:lnTo>
                  <a:lnTo>
                    <a:pt x="288" y="762"/>
                  </a:lnTo>
                  <a:lnTo>
                    <a:pt x="272" y="746"/>
                  </a:lnTo>
                  <a:lnTo>
                    <a:pt x="256" y="730"/>
                  </a:lnTo>
                  <a:lnTo>
                    <a:pt x="241" y="714"/>
                  </a:lnTo>
                  <a:lnTo>
                    <a:pt x="253" y="733"/>
                  </a:lnTo>
                  <a:lnTo>
                    <a:pt x="265" y="752"/>
                  </a:lnTo>
                  <a:lnTo>
                    <a:pt x="277" y="771"/>
                  </a:lnTo>
                  <a:lnTo>
                    <a:pt x="290" y="788"/>
                  </a:lnTo>
                  <a:lnTo>
                    <a:pt x="303" y="805"/>
                  </a:lnTo>
                  <a:lnTo>
                    <a:pt x="316" y="820"/>
                  </a:lnTo>
                  <a:lnTo>
                    <a:pt x="331" y="832"/>
                  </a:lnTo>
                  <a:lnTo>
                    <a:pt x="347" y="843"/>
                  </a:lnTo>
                  <a:lnTo>
                    <a:pt x="343" y="850"/>
                  </a:lnTo>
                  <a:lnTo>
                    <a:pt x="340" y="857"/>
                  </a:lnTo>
                  <a:lnTo>
                    <a:pt x="339" y="864"/>
                  </a:lnTo>
                  <a:lnTo>
                    <a:pt x="338" y="869"/>
                  </a:lnTo>
                  <a:lnTo>
                    <a:pt x="338" y="875"/>
                  </a:lnTo>
                  <a:lnTo>
                    <a:pt x="338" y="881"/>
                  </a:lnTo>
                  <a:lnTo>
                    <a:pt x="339" y="885"/>
                  </a:lnTo>
                  <a:lnTo>
                    <a:pt x="341" y="891"/>
                  </a:lnTo>
                  <a:lnTo>
                    <a:pt x="346" y="899"/>
                  </a:lnTo>
                  <a:lnTo>
                    <a:pt x="350" y="906"/>
                  </a:lnTo>
                  <a:lnTo>
                    <a:pt x="357" y="911"/>
                  </a:lnTo>
                  <a:lnTo>
                    <a:pt x="363" y="915"/>
                  </a:lnTo>
                  <a:lnTo>
                    <a:pt x="361" y="918"/>
                  </a:lnTo>
                  <a:lnTo>
                    <a:pt x="361" y="920"/>
                  </a:lnTo>
                  <a:lnTo>
                    <a:pt x="323" y="901"/>
                  </a:lnTo>
                  <a:lnTo>
                    <a:pt x="278" y="881"/>
                  </a:lnTo>
                  <a:lnTo>
                    <a:pt x="228" y="859"/>
                  </a:lnTo>
                  <a:lnTo>
                    <a:pt x="177" y="838"/>
                  </a:lnTo>
                  <a:lnTo>
                    <a:pt x="125" y="816"/>
                  </a:lnTo>
                  <a:lnTo>
                    <a:pt x="78" y="797"/>
                  </a:lnTo>
                  <a:lnTo>
                    <a:pt x="35" y="779"/>
                  </a:lnTo>
                  <a:lnTo>
                    <a:pt x="0" y="764"/>
                  </a:lnTo>
                  <a:lnTo>
                    <a:pt x="27" y="753"/>
                  </a:lnTo>
                  <a:lnTo>
                    <a:pt x="54" y="742"/>
                  </a:lnTo>
                  <a:lnTo>
                    <a:pt x="81" y="730"/>
                  </a:lnTo>
                  <a:lnTo>
                    <a:pt x="106" y="720"/>
                  </a:lnTo>
                  <a:lnTo>
                    <a:pt x="130" y="710"/>
                  </a:lnTo>
                  <a:lnTo>
                    <a:pt x="151" y="701"/>
                  </a:lnTo>
                  <a:lnTo>
                    <a:pt x="170" y="693"/>
                  </a:lnTo>
                  <a:lnTo>
                    <a:pt x="183" y="686"/>
                  </a:lnTo>
                  <a:lnTo>
                    <a:pt x="192" y="682"/>
                  </a:lnTo>
                  <a:lnTo>
                    <a:pt x="200" y="676"/>
                  </a:lnTo>
                  <a:lnTo>
                    <a:pt x="207" y="672"/>
                  </a:lnTo>
                  <a:lnTo>
                    <a:pt x="212" y="666"/>
                  </a:lnTo>
                  <a:lnTo>
                    <a:pt x="217" y="660"/>
                  </a:lnTo>
                  <a:lnTo>
                    <a:pt x="220" y="655"/>
                  </a:lnTo>
                  <a:lnTo>
                    <a:pt x="224" y="650"/>
                  </a:lnTo>
                  <a:lnTo>
                    <a:pt x="226" y="645"/>
                  </a:lnTo>
                  <a:lnTo>
                    <a:pt x="230" y="629"/>
                  </a:lnTo>
                  <a:lnTo>
                    <a:pt x="230" y="622"/>
                  </a:lnTo>
                  <a:lnTo>
                    <a:pt x="255" y="624"/>
                  </a:lnTo>
                  <a:lnTo>
                    <a:pt x="254" y="602"/>
                  </a:lnTo>
                  <a:lnTo>
                    <a:pt x="247" y="594"/>
                  </a:lnTo>
                  <a:lnTo>
                    <a:pt x="228" y="574"/>
                  </a:lnTo>
                  <a:lnTo>
                    <a:pt x="225" y="570"/>
                  </a:lnTo>
                  <a:lnTo>
                    <a:pt x="223" y="564"/>
                  </a:lnTo>
                  <a:lnTo>
                    <a:pt x="219" y="559"/>
                  </a:lnTo>
                  <a:lnTo>
                    <a:pt x="217" y="552"/>
                  </a:lnTo>
                  <a:lnTo>
                    <a:pt x="214" y="538"/>
                  </a:lnTo>
                  <a:lnTo>
                    <a:pt x="211" y="523"/>
                  </a:lnTo>
                  <a:lnTo>
                    <a:pt x="208" y="497"/>
                  </a:lnTo>
                  <a:lnTo>
                    <a:pt x="207" y="485"/>
                  </a:lnTo>
                  <a:lnTo>
                    <a:pt x="205" y="487"/>
                  </a:lnTo>
                  <a:lnTo>
                    <a:pt x="192" y="490"/>
                  </a:lnTo>
                  <a:lnTo>
                    <a:pt x="189" y="489"/>
                  </a:lnTo>
                  <a:lnTo>
                    <a:pt x="185" y="487"/>
                  </a:lnTo>
                  <a:lnTo>
                    <a:pt x="183" y="481"/>
                  </a:lnTo>
                  <a:lnTo>
                    <a:pt x="180" y="474"/>
                  </a:lnTo>
                  <a:lnTo>
                    <a:pt x="175" y="455"/>
                  </a:lnTo>
                  <a:lnTo>
                    <a:pt x="170" y="432"/>
                  </a:lnTo>
                  <a:lnTo>
                    <a:pt x="162" y="383"/>
                  </a:lnTo>
                  <a:lnTo>
                    <a:pt x="157" y="346"/>
                  </a:lnTo>
                  <a:lnTo>
                    <a:pt x="157" y="339"/>
                  </a:lnTo>
                  <a:lnTo>
                    <a:pt x="159" y="334"/>
                  </a:lnTo>
                  <a:lnTo>
                    <a:pt x="162" y="331"/>
                  </a:lnTo>
                  <a:lnTo>
                    <a:pt x="165" y="330"/>
                  </a:lnTo>
                  <a:lnTo>
                    <a:pt x="170" y="330"/>
                  </a:lnTo>
                  <a:lnTo>
                    <a:pt x="174" y="331"/>
                  </a:lnTo>
                  <a:lnTo>
                    <a:pt x="177" y="332"/>
                  </a:lnTo>
                  <a:lnTo>
                    <a:pt x="182" y="334"/>
                  </a:lnTo>
                  <a:lnTo>
                    <a:pt x="174" y="319"/>
                  </a:lnTo>
                  <a:lnTo>
                    <a:pt x="166" y="301"/>
                  </a:lnTo>
                  <a:lnTo>
                    <a:pt x="163" y="293"/>
                  </a:lnTo>
                  <a:lnTo>
                    <a:pt x="160" y="283"/>
                  </a:lnTo>
                  <a:lnTo>
                    <a:pt x="158" y="272"/>
                  </a:lnTo>
                  <a:lnTo>
                    <a:pt x="157" y="258"/>
                  </a:lnTo>
                  <a:lnTo>
                    <a:pt x="156" y="228"/>
                  </a:lnTo>
                  <a:lnTo>
                    <a:pt x="157" y="194"/>
                  </a:lnTo>
                  <a:lnTo>
                    <a:pt x="160" y="160"/>
                  </a:lnTo>
                  <a:lnTo>
                    <a:pt x="165" y="129"/>
                  </a:lnTo>
                  <a:lnTo>
                    <a:pt x="168" y="114"/>
                  </a:lnTo>
                  <a:lnTo>
                    <a:pt x="172" y="100"/>
                  </a:lnTo>
                  <a:lnTo>
                    <a:pt x="176" y="89"/>
                  </a:lnTo>
                  <a:lnTo>
                    <a:pt x="181" y="79"/>
                  </a:lnTo>
                  <a:lnTo>
                    <a:pt x="188" y="69"/>
                  </a:lnTo>
                  <a:lnTo>
                    <a:pt x="194" y="62"/>
                  </a:lnTo>
                  <a:lnTo>
                    <a:pt x="202" y="57"/>
                  </a:lnTo>
                  <a:lnTo>
                    <a:pt x="209" y="55"/>
                  </a:lnTo>
                  <a:lnTo>
                    <a:pt x="216" y="54"/>
                  </a:lnTo>
                  <a:lnTo>
                    <a:pt x="223" y="55"/>
                  </a:lnTo>
                  <a:lnTo>
                    <a:pt x="229" y="56"/>
                  </a:lnTo>
                  <a:lnTo>
                    <a:pt x="235" y="59"/>
                  </a:lnTo>
                  <a:lnTo>
                    <a:pt x="243" y="49"/>
                  </a:lnTo>
                  <a:lnTo>
                    <a:pt x="252" y="40"/>
                  </a:lnTo>
                  <a:lnTo>
                    <a:pt x="258" y="35"/>
                  </a:lnTo>
                  <a:lnTo>
                    <a:pt x="263" y="29"/>
                  </a:lnTo>
                  <a:lnTo>
                    <a:pt x="270" y="25"/>
                  </a:lnTo>
                  <a:lnTo>
                    <a:pt x="277" y="20"/>
                  </a:lnTo>
                  <a:lnTo>
                    <a:pt x="291" y="13"/>
                  </a:lnTo>
                  <a:lnTo>
                    <a:pt x="307" y="8"/>
                  </a:lnTo>
                  <a:lnTo>
                    <a:pt x="324" y="4"/>
                  </a:lnTo>
                  <a:lnTo>
                    <a:pt x="341" y="1"/>
                  </a:lnTo>
                  <a:lnTo>
                    <a:pt x="358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5038125" y="4839822"/>
              <a:ext cx="290768" cy="324238"/>
            </a:xfrm>
            <a:custGeom>
              <a:avLst/>
              <a:gdLst>
                <a:gd name="T0" fmla="*/ 483 w 909"/>
                <a:gd name="T1" fmla="*/ 4 h 1016"/>
                <a:gd name="T2" fmla="*/ 428 w 909"/>
                <a:gd name="T3" fmla="*/ 25 h 1016"/>
                <a:gd name="T4" fmla="*/ 389 w 909"/>
                <a:gd name="T5" fmla="*/ 64 h 1016"/>
                <a:gd name="T6" fmla="*/ 348 w 909"/>
                <a:gd name="T7" fmla="*/ 122 h 1016"/>
                <a:gd name="T8" fmla="*/ 330 w 909"/>
                <a:gd name="T9" fmla="*/ 170 h 1016"/>
                <a:gd name="T10" fmla="*/ 327 w 909"/>
                <a:gd name="T11" fmla="*/ 225 h 1016"/>
                <a:gd name="T12" fmla="*/ 345 w 909"/>
                <a:gd name="T13" fmla="*/ 334 h 1016"/>
                <a:gd name="T14" fmla="*/ 327 w 909"/>
                <a:gd name="T15" fmla="*/ 330 h 1016"/>
                <a:gd name="T16" fmla="*/ 318 w 909"/>
                <a:gd name="T17" fmla="*/ 334 h 1016"/>
                <a:gd name="T18" fmla="*/ 320 w 909"/>
                <a:gd name="T19" fmla="*/ 383 h 1016"/>
                <a:gd name="T20" fmla="*/ 341 w 909"/>
                <a:gd name="T21" fmla="*/ 481 h 1016"/>
                <a:gd name="T22" fmla="*/ 363 w 909"/>
                <a:gd name="T23" fmla="*/ 487 h 1016"/>
                <a:gd name="T24" fmla="*/ 372 w 909"/>
                <a:gd name="T25" fmla="*/ 538 h 1016"/>
                <a:gd name="T26" fmla="*/ 383 w 909"/>
                <a:gd name="T27" fmla="*/ 570 h 1016"/>
                <a:gd name="T28" fmla="*/ 414 w 909"/>
                <a:gd name="T29" fmla="*/ 624 h 1016"/>
                <a:gd name="T30" fmla="*/ 382 w 909"/>
                <a:gd name="T31" fmla="*/ 650 h 1016"/>
                <a:gd name="T32" fmla="*/ 365 w 909"/>
                <a:gd name="T33" fmla="*/ 672 h 1016"/>
                <a:gd name="T34" fmla="*/ 315 w 909"/>
                <a:gd name="T35" fmla="*/ 699 h 1016"/>
                <a:gd name="T36" fmla="*/ 149 w 909"/>
                <a:gd name="T37" fmla="*/ 768 h 1016"/>
                <a:gd name="T38" fmla="*/ 59 w 909"/>
                <a:gd name="T39" fmla="*/ 811 h 1016"/>
                <a:gd name="T40" fmla="*/ 14 w 909"/>
                <a:gd name="T41" fmla="*/ 846 h 1016"/>
                <a:gd name="T42" fmla="*/ 2 w 909"/>
                <a:gd name="T43" fmla="*/ 874 h 1016"/>
                <a:gd name="T44" fmla="*/ 3 w 909"/>
                <a:gd name="T45" fmla="*/ 960 h 1016"/>
                <a:gd name="T46" fmla="*/ 454 w 909"/>
                <a:gd name="T47" fmla="*/ 1016 h 1016"/>
                <a:gd name="T48" fmla="*/ 465 w 909"/>
                <a:gd name="T49" fmla="*/ 986 h 1016"/>
                <a:gd name="T50" fmla="*/ 492 w 909"/>
                <a:gd name="T51" fmla="*/ 956 h 1016"/>
                <a:gd name="T52" fmla="*/ 501 w 909"/>
                <a:gd name="T53" fmla="*/ 915 h 1016"/>
                <a:gd name="T54" fmla="*/ 479 w 909"/>
                <a:gd name="T55" fmla="*/ 891 h 1016"/>
                <a:gd name="T56" fmla="*/ 477 w 909"/>
                <a:gd name="T57" fmla="*/ 869 h 1016"/>
                <a:gd name="T58" fmla="*/ 485 w 909"/>
                <a:gd name="T59" fmla="*/ 843 h 1016"/>
                <a:gd name="T60" fmla="*/ 428 w 909"/>
                <a:gd name="T61" fmla="*/ 788 h 1016"/>
                <a:gd name="T62" fmla="*/ 380 w 909"/>
                <a:gd name="T63" fmla="*/ 714 h 1016"/>
                <a:gd name="T64" fmla="*/ 443 w 909"/>
                <a:gd name="T65" fmla="*/ 777 h 1016"/>
                <a:gd name="T66" fmla="*/ 489 w 909"/>
                <a:gd name="T67" fmla="*/ 808 h 1016"/>
                <a:gd name="T68" fmla="*/ 518 w 909"/>
                <a:gd name="T69" fmla="*/ 813 h 1016"/>
                <a:gd name="T70" fmla="*/ 554 w 909"/>
                <a:gd name="T71" fmla="*/ 819 h 1016"/>
                <a:gd name="T72" fmla="*/ 676 w 909"/>
                <a:gd name="T73" fmla="*/ 706 h 1016"/>
                <a:gd name="T74" fmla="*/ 614 w 909"/>
                <a:gd name="T75" fmla="*/ 799 h 1016"/>
                <a:gd name="T76" fmla="*/ 576 w 909"/>
                <a:gd name="T77" fmla="*/ 852 h 1016"/>
                <a:gd name="T78" fmla="*/ 582 w 909"/>
                <a:gd name="T79" fmla="*/ 878 h 1016"/>
                <a:gd name="T80" fmla="*/ 662 w 909"/>
                <a:gd name="T81" fmla="*/ 868 h 1016"/>
                <a:gd name="T82" fmla="*/ 842 w 909"/>
                <a:gd name="T83" fmla="*/ 793 h 1016"/>
                <a:gd name="T84" fmla="*/ 855 w 909"/>
                <a:gd name="T85" fmla="*/ 742 h 1016"/>
                <a:gd name="T86" fmla="*/ 758 w 909"/>
                <a:gd name="T87" fmla="*/ 701 h 1016"/>
                <a:gd name="T88" fmla="*/ 710 w 909"/>
                <a:gd name="T89" fmla="*/ 676 h 1016"/>
                <a:gd name="T90" fmla="*/ 689 w 909"/>
                <a:gd name="T91" fmla="*/ 655 h 1016"/>
                <a:gd name="T92" fmla="*/ 679 w 909"/>
                <a:gd name="T93" fmla="*/ 622 h 1016"/>
                <a:gd name="T94" fmla="*/ 681 w 909"/>
                <a:gd name="T95" fmla="*/ 574 h 1016"/>
                <a:gd name="T96" fmla="*/ 693 w 909"/>
                <a:gd name="T97" fmla="*/ 552 h 1016"/>
                <a:gd name="T98" fmla="*/ 703 w 909"/>
                <a:gd name="T99" fmla="*/ 485 h 1016"/>
                <a:gd name="T100" fmla="*/ 724 w 909"/>
                <a:gd name="T101" fmla="*/ 487 h 1016"/>
                <a:gd name="T102" fmla="*/ 740 w 909"/>
                <a:gd name="T103" fmla="*/ 432 h 1016"/>
                <a:gd name="T104" fmla="*/ 750 w 909"/>
                <a:gd name="T105" fmla="*/ 334 h 1016"/>
                <a:gd name="T106" fmla="*/ 736 w 909"/>
                <a:gd name="T107" fmla="*/ 331 h 1016"/>
                <a:gd name="T108" fmla="*/ 743 w 909"/>
                <a:gd name="T109" fmla="*/ 301 h 1016"/>
                <a:gd name="T110" fmla="*/ 752 w 909"/>
                <a:gd name="T111" fmla="*/ 258 h 1016"/>
                <a:gd name="T112" fmla="*/ 745 w 909"/>
                <a:gd name="T113" fmla="*/ 129 h 1016"/>
                <a:gd name="T114" fmla="*/ 729 w 909"/>
                <a:gd name="T115" fmla="*/ 79 h 1016"/>
                <a:gd name="T116" fmla="*/ 701 w 909"/>
                <a:gd name="T117" fmla="*/ 55 h 1016"/>
                <a:gd name="T118" fmla="*/ 675 w 909"/>
                <a:gd name="T119" fmla="*/ 59 h 1016"/>
                <a:gd name="T120" fmla="*/ 646 w 909"/>
                <a:gd name="T121" fmla="*/ 29 h 1016"/>
                <a:gd name="T122" fmla="*/ 602 w 909"/>
                <a:gd name="T123" fmla="*/ 8 h 1016"/>
                <a:gd name="T124" fmla="*/ 533 w 909"/>
                <a:gd name="T12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9" h="1016">
                  <a:moveTo>
                    <a:pt x="533" y="0"/>
                  </a:moveTo>
                  <a:lnTo>
                    <a:pt x="516" y="0"/>
                  </a:lnTo>
                  <a:lnTo>
                    <a:pt x="500" y="1"/>
                  </a:lnTo>
                  <a:lnTo>
                    <a:pt x="483" y="4"/>
                  </a:lnTo>
                  <a:lnTo>
                    <a:pt x="466" y="8"/>
                  </a:lnTo>
                  <a:lnTo>
                    <a:pt x="450" y="13"/>
                  </a:lnTo>
                  <a:lnTo>
                    <a:pt x="435" y="20"/>
                  </a:lnTo>
                  <a:lnTo>
                    <a:pt x="428" y="25"/>
                  </a:lnTo>
                  <a:lnTo>
                    <a:pt x="422" y="29"/>
                  </a:lnTo>
                  <a:lnTo>
                    <a:pt x="416" y="35"/>
                  </a:lnTo>
                  <a:lnTo>
                    <a:pt x="409" y="40"/>
                  </a:lnTo>
                  <a:lnTo>
                    <a:pt x="389" y="64"/>
                  </a:lnTo>
                  <a:lnTo>
                    <a:pt x="370" y="87"/>
                  </a:lnTo>
                  <a:lnTo>
                    <a:pt x="362" y="98"/>
                  </a:lnTo>
                  <a:lnTo>
                    <a:pt x="355" y="110"/>
                  </a:lnTo>
                  <a:lnTo>
                    <a:pt x="348" y="122"/>
                  </a:lnTo>
                  <a:lnTo>
                    <a:pt x="343" y="133"/>
                  </a:lnTo>
                  <a:lnTo>
                    <a:pt x="338" y="145"/>
                  </a:lnTo>
                  <a:lnTo>
                    <a:pt x="334" y="158"/>
                  </a:lnTo>
                  <a:lnTo>
                    <a:pt x="330" y="170"/>
                  </a:lnTo>
                  <a:lnTo>
                    <a:pt x="328" y="183"/>
                  </a:lnTo>
                  <a:lnTo>
                    <a:pt x="327" y="196"/>
                  </a:lnTo>
                  <a:lnTo>
                    <a:pt x="327" y="210"/>
                  </a:lnTo>
                  <a:lnTo>
                    <a:pt x="327" y="225"/>
                  </a:lnTo>
                  <a:lnTo>
                    <a:pt x="328" y="239"/>
                  </a:lnTo>
                  <a:lnTo>
                    <a:pt x="336" y="289"/>
                  </a:lnTo>
                  <a:lnTo>
                    <a:pt x="341" y="319"/>
                  </a:lnTo>
                  <a:lnTo>
                    <a:pt x="345" y="334"/>
                  </a:lnTo>
                  <a:lnTo>
                    <a:pt x="346" y="337"/>
                  </a:lnTo>
                  <a:lnTo>
                    <a:pt x="340" y="335"/>
                  </a:lnTo>
                  <a:lnTo>
                    <a:pt x="330" y="330"/>
                  </a:lnTo>
                  <a:lnTo>
                    <a:pt x="327" y="330"/>
                  </a:lnTo>
                  <a:lnTo>
                    <a:pt x="325" y="330"/>
                  </a:lnTo>
                  <a:lnTo>
                    <a:pt x="321" y="331"/>
                  </a:lnTo>
                  <a:lnTo>
                    <a:pt x="319" y="332"/>
                  </a:lnTo>
                  <a:lnTo>
                    <a:pt x="318" y="334"/>
                  </a:lnTo>
                  <a:lnTo>
                    <a:pt x="317" y="336"/>
                  </a:lnTo>
                  <a:lnTo>
                    <a:pt x="315" y="341"/>
                  </a:lnTo>
                  <a:lnTo>
                    <a:pt x="315" y="346"/>
                  </a:lnTo>
                  <a:lnTo>
                    <a:pt x="320" y="383"/>
                  </a:lnTo>
                  <a:lnTo>
                    <a:pt x="328" y="432"/>
                  </a:lnTo>
                  <a:lnTo>
                    <a:pt x="332" y="455"/>
                  </a:lnTo>
                  <a:lnTo>
                    <a:pt x="338" y="474"/>
                  </a:lnTo>
                  <a:lnTo>
                    <a:pt x="341" y="481"/>
                  </a:lnTo>
                  <a:lnTo>
                    <a:pt x="344" y="487"/>
                  </a:lnTo>
                  <a:lnTo>
                    <a:pt x="347" y="489"/>
                  </a:lnTo>
                  <a:lnTo>
                    <a:pt x="349" y="490"/>
                  </a:lnTo>
                  <a:lnTo>
                    <a:pt x="363" y="487"/>
                  </a:lnTo>
                  <a:lnTo>
                    <a:pt x="365" y="485"/>
                  </a:lnTo>
                  <a:lnTo>
                    <a:pt x="366" y="497"/>
                  </a:lnTo>
                  <a:lnTo>
                    <a:pt x="369" y="523"/>
                  </a:lnTo>
                  <a:lnTo>
                    <a:pt x="372" y="538"/>
                  </a:lnTo>
                  <a:lnTo>
                    <a:pt x="375" y="552"/>
                  </a:lnTo>
                  <a:lnTo>
                    <a:pt x="378" y="559"/>
                  </a:lnTo>
                  <a:lnTo>
                    <a:pt x="380" y="564"/>
                  </a:lnTo>
                  <a:lnTo>
                    <a:pt x="383" y="570"/>
                  </a:lnTo>
                  <a:lnTo>
                    <a:pt x="387" y="574"/>
                  </a:lnTo>
                  <a:lnTo>
                    <a:pt x="406" y="594"/>
                  </a:lnTo>
                  <a:lnTo>
                    <a:pt x="411" y="602"/>
                  </a:lnTo>
                  <a:lnTo>
                    <a:pt x="414" y="624"/>
                  </a:lnTo>
                  <a:lnTo>
                    <a:pt x="389" y="622"/>
                  </a:lnTo>
                  <a:lnTo>
                    <a:pt x="388" y="629"/>
                  </a:lnTo>
                  <a:lnTo>
                    <a:pt x="384" y="645"/>
                  </a:lnTo>
                  <a:lnTo>
                    <a:pt x="382" y="650"/>
                  </a:lnTo>
                  <a:lnTo>
                    <a:pt x="379" y="655"/>
                  </a:lnTo>
                  <a:lnTo>
                    <a:pt x="375" y="660"/>
                  </a:lnTo>
                  <a:lnTo>
                    <a:pt x="371" y="666"/>
                  </a:lnTo>
                  <a:lnTo>
                    <a:pt x="365" y="672"/>
                  </a:lnTo>
                  <a:lnTo>
                    <a:pt x="358" y="676"/>
                  </a:lnTo>
                  <a:lnTo>
                    <a:pt x="350" y="682"/>
                  </a:lnTo>
                  <a:lnTo>
                    <a:pt x="341" y="686"/>
                  </a:lnTo>
                  <a:lnTo>
                    <a:pt x="315" y="699"/>
                  </a:lnTo>
                  <a:lnTo>
                    <a:pt x="280" y="714"/>
                  </a:lnTo>
                  <a:lnTo>
                    <a:pt x="240" y="730"/>
                  </a:lnTo>
                  <a:lnTo>
                    <a:pt x="195" y="749"/>
                  </a:lnTo>
                  <a:lnTo>
                    <a:pt x="149" y="768"/>
                  </a:lnTo>
                  <a:lnTo>
                    <a:pt x="108" y="786"/>
                  </a:lnTo>
                  <a:lnTo>
                    <a:pt x="90" y="795"/>
                  </a:lnTo>
                  <a:lnTo>
                    <a:pt x="73" y="803"/>
                  </a:lnTo>
                  <a:lnTo>
                    <a:pt x="59" y="811"/>
                  </a:lnTo>
                  <a:lnTo>
                    <a:pt x="48" y="817"/>
                  </a:lnTo>
                  <a:lnTo>
                    <a:pt x="31" y="830"/>
                  </a:lnTo>
                  <a:lnTo>
                    <a:pt x="19" y="840"/>
                  </a:lnTo>
                  <a:lnTo>
                    <a:pt x="14" y="846"/>
                  </a:lnTo>
                  <a:lnTo>
                    <a:pt x="9" y="851"/>
                  </a:lnTo>
                  <a:lnTo>
                    <a:pt x="7" y="856"/>
                  </a:lnTo>
                  <a:lnTo>
                    <a:pt x="4" y="861"/>
                  </a:lnTo>
                  <a:lnTo>
                    <a:pt x="2" y="874"/>
                  </a:lnTo>
                  <a:lnTo>
                    <a:pt x="0" y="887"/>
                  </a:lnTo>
                  <a:lnTo>
                    <a:pt x="0" y="903"/>
                  </a:lnTo>
                  <a:lnTo>
                    <a:pt x="0" y="922"/>
                  </a:lnTo>
                  <a:lnTo>
                    <a:pt x="3" y="960"/>
                  </a:lnTo>
                  <a:lnTo>
                    <a:pt x="4" y="988"/>
                  </a:lnTo>
                  <a:lnTo>
                    <a:pt x="5" y="1006"/>
                  </a:lnTo>
                  <a:lnTo>
                    <a:pt x="5" y="1013"/>
                  </a:lnTo>
                  <a:lnTo>
                    <a:pt x="454" y="1016"/>
                  </a:lnTo>
                  <a:lnTo>
                    <a:pt x="456" y="1008"/>
                  </a:lnTo>
                  <a:lnTo>
                    <a:pt x="458" y="1000"/>
                  </a:lnTo>
                  <a:lnTo>
                    <a:pt x="461" y="993"/>
                  </a:lnTo>
                  <a:lnTo>
                    <a:pt x="465" y="986"/>
                  </a:lnTo>
                  <a:lnTo>
                    <a:pt x="470" y="979"/>
                  </a:lnTo>
                  <a:lnTo>
                    <a:pt x="476" y="971"/>
                  </a:lnTo>
                  <a:lnTo>
                    <a:pt x="484" y="964"/>
                  </a:lnTo>
                  <a:lnTo>
                    <a:pt x="492" y="956"/>
                  </a:lnTo>
                  <a:lnTo>
                    <a:pt x="494" y="946"/>
                  </a:lnTo>
                  <a:lnTo>
                    <a:pt x="496" y="936"/>
                  </a:lnTo>
                  <a:lnTo>
                    <a:pt x="498" y="925"/>
                  </a:lnTo>
                  <a:lnTo>
                    <a:pt x="501" y="915"/>
                  </a:lnTo>
                  <a:lnTo>
                    <a:pt x="495" y="911"/>
                  </a:lnTo>
                  <a:lnTo>
                    <a:pt x="489" y="906"/>
                  </a:lnTo>
                  <a:lnTo>
                    <a:pt x="484" y="899"/>
                  </a:lnTo>
                  <a:lnTo>
                    <a:pt x="479" y="891"/>
                  </a:lnTo>
                  <a:lnTo>
                    <a:pt x="478" y="885"/>
                  </a:lnTo>
                  <a:lnTo>
                    <a:pt x="477" y="881"/>
                  </a:lnTo>
                  <a:lnTo>
                    <a:pt x="476" y="875"/>
                  </a:lnTo>
                  <a:lnTo>
                    <a:pt x="477" y="869"/>
                  </a:lnTo>
                  <a:lnTo>
                    <a:pt x="477" y="864"/>
                  </a:lnTo>
                  <a:lnTo>
                    <a:pt x="479" y="857"/>
                  </a:lnTo>
                  <a:lnTo>
                    <a:pt x="481" y="850"/>
                  </a:lnTo>
                  <a:lnTo>
                    <a:pt x="485" y="843"/>
                  </a:lnTo>
                  <a:lnTo>
                    <a:pt x="470" y="832"/>
                  </a:lnTo>
                  <a:lnTo>
                    <a:pt x="456" y="820"/>
                  </a:lnTo>
                  <a:lnTo>
                    <a:pt x="442" y="805"/>
                  </a:lnTo>
                  <a:lnTo>
                    <a:pt x="428" y="788"/>
                  </a:lnTo>
                  <a:lnTo>
                    <a:pt x="416" y="771"/>
                  </a:lnTo>
                  <a:lnTo>
                    <a:pt x="404" y="752"/>
                  </a:lnTo>
                  <a:lnTo>
                    <a:pt x="391" y="733"/>
                  </a:lnTo>
                  <a:lnTo>
                    <a:pt x="380" y="714"/>
                  </a:lnTo>
                  <a:lnTo>
                    <a:pt x="396" y="730"/>
                  </a:lnTo>
                  <a:lnTo>
                    <a:pt x="411" y="746"/>
                  </a:lnTo>
                  <a:lnTo>
                    <a:pt x="427" y="762"/>
                  </a:lnTo>
                  <a:lnTo>
                    <a:pt x="443" y="777"/>
                  </a:lnTo>
                  <a:lnTo>
                    <a:pt x="459" y="789"/>
                  </a:lnTo>
                  <a:lnTo>
                    <a:pt x="474" y="801"/>
                  </a:lnTo>
                  <a:lnTo>
                    <a:pt x="481" y="805"/>
                  </a:lnTo>
                  <a:lnTo>
                    <a:pt x="489" y="808"/>
                  </a:lnTo>
                  <a:lnTo>
                    <a:pt x="497" y="812"/>
                  </a:lnTo>
                  <a:lnTo>
                    <a:pt x="505" y="815"/>
                  </a:lnTo>
                  <a:lnTo>
                    <a:pt x="512" y="813"/>
                  </a:lnTo>
                  <a:lnTo>
                    <a:pt x="518" y="813"/>
                  </a:lnTo>
                  <a:lnTo>
                    <a:pt x="523" y="813"/>
                  </a:lnTo>
                  <a:lnTo>
                    <a:pt x="530" y="813"/>
                  </a:lnTo>
                  <a:lnTo>
                    <a:pt x="542" y="815"/>
                  </a:lnTo>
                  <a:lnTo>
                    <a:pt x="554" y="819"/>
                  </a:lnTo>
                  <a:lnTo>
                    <a:pt x="584" y="790"/>
                  </a:lnTo>
                  <a:lnTo>
                    <a:pt x="615" y="762"/>
                  </a:lnTo>
                  <a:lnTo>
                    <a:pt x="645" y="734"/>
                  </a:lnTo>
                  <a:lnTo>
                    <a:pt x="676" y="706"/>
                  </a:lnTo>
                  <a:lnTo>
                    <a:pt x="657" y="737"/>
                  </a:lnTo>
                  <a:lnTo>
                    <a:pt x="641" y="763"/>
                  </a:lnTo>
                  <a:lnTo>
                    <a:pt x="626" y="784"/>
                  </a:lnTo>
                  <a:lnTo>
                    <a:pt x="614" y="799"/>
                  </a:lnTo>
                  <a:lnTo>
                    <a:pt x="591" y="824"/>
                  </a:lnTo>
                  <a:lnTo>
                    <a:pt x="570" y="846"/>
                  </a:lnTo>
                  <a:lnTo>
                    <a:pt x="573" y="849"/>
                  </a:lnTo>
                  <a:lnTo>
                    <a:pt x="576" y="852"/>
                  </a:lnTo>
                  <a:lnTo>
                    <a:pt x="579" y="857"/>
                  </a:lnTo>
                  <a:lnTo>
                    <a:pt x="581" y="863"/>
                  </a:lnTo>
                  <a:lnTo>
                    <a:pt x="582" y="869"/>
                  </a:lnTo>
                  <a:lnTo>
                    <a:pt x="582" y="878"/>
                  </a:lnTo>
                  <a:lnTo>
                    <a:pt x="581" y="891"/>
                  </a:lnTo>
                  <a:lnTo>
                    <a:pt x="580" y="904"/>
                  </a:lnTo>
                  <a:lnTo>
                    <a:pt x="618" y="886"/>
                  </a:lnTo>
                  <a:lnTo>
                    <a:pt x="662" y="868"/>
                  </a:lnTo>
                  <a:lnTo>
                    <a:pt x="707" y="848"/>
                  </a:lnTo>
                  <a:lnTo>
                    <a:pt x="754" y="829"/>
                  </a:lnTo>
                  <a:lnTo>
                    <a:pt x="799" y="811"/>
                  </a:lnTo>
                  <a:lnTo>
                    <a:pt x="842" y="793"/>
                  </a:lnTo>
                  <a:lnTo>
                    <a:pt x="879" y="778"/>
                  </a:lnTo>
                  <a:lnTo>
                    <a:pt x="909" y="764"/>
                  </a:lnTo>
                  <a:lnTo>
                    <a:pt x="882" y="753"/>
                  </a:lnTo>
                  <a:lnTo>
                    <a:pt x="855" y="742"/>
                  </a:lnTo>
                  <a:lnTo>
                    <a:pt x="828" y="730"/>
                  </a:lnTo>
                  <a:lnTo>
                    <a:pt x="803" y="720"/>
                  </a:lnTo>
                  <a:lnTo>
                    <a:pt x="780" y="710"/>
                  </a:lnTo>
                  <a:lnTo>
                    <a:pt x="758" y="701"/>
                  </a:lnTo>
                  <a:lnTo>
                    <a:pt x="740" y="693"/>
                  </a:lnTo>
                  <a:lnTo>
                    <a:pt x="727" y="686"/>
                  </a:lnTo>
                  <a:lnTo>
                    <a:pt x="717" y="682"/>
                  </a:lnTo>
                  <a:lnTo>
                    <a:pt x="710" y="676"/>
                  </a:lnTo>
                  <a:lnTo>
                    <a:pt x="703" y="672"/>
                  </a:lnTo>
                  <a:lnTo>
                    <a:pt x="697" y="666"/>
                  </a:lnTo>
                  <a:lnTo>
                    <a:pt x="693" y="660"/>
                  </a:lnTo>
                  <a:lnTo>
                    <a:pt x="689" y="655"/>
                  </a:lnTo>
                  <a:lnTo>
                    <a:pt x="686" y="650"/>
                  </a:lnTo>
                  <a:lnTo>
                    <a:pt x="684" y="645"/>
                  </a:lnTo>
                  <a:lnTo>
                    <a:pt x="679" y="629"/>
                  </a:lnTo>
                  <a:lnTo>
                    <a:pt x="679" y="622"/>
                  </a:lnTo>
                  <a:lnTo>
                    <a:pt x="654" y="624"/>
                  </a:lnTo>
                  <a:lnTo>
                    <a:pt x="655" y="602"/>
                  </a:lnTo>
                  <a:lnTo>
                    <a:pt x="662" y="594"/>
                  </a:lnTo>
                  <a:lnTo>
                    <a:pt x="681" y="574"/>
                  </a:lnTo>
                  <a:lnTo>
                    <a:pt x="685" y="570"/>
                  </a:lnTo>
                  <a:lnTo>
                    <a:pt x="687" y="564"/>
                  </a:lnTo>
                  <a:lnTo>
                    <a:pt x="690" y="559"/>
                  </a:lnTo>
                  <a:lnTo>
                    <a:pt x="693" y="552"/>
                  </a:lnTo>
                  <a:lnTo>
                    <a:pt x="696" y="538"/>
                  </a:lnTo>
                  <a:lnTo>
                    <a:pt x="698" y="523"/>
                  </a:lnTo>
                  <a:lnTo>
                    <a:pt x="702" y="497"/>
                  </a:lnTo>
                  <a:lnTo>
                    <a:pt x="703" y="485"/>
                  </a:lnTo>
                  <a:lnTo>
                    <a:pt x="705" y="487"/>
                  </a:lnTo>
                  <a:lnTo>
                    <a:pt x="719" y="490"/>
                  </a:lnTo>
                  <a:lnTo>
                    <a:pt x="721" y="489"/>
                  </a:lnTo>
                  <a:lnTo>
                    <a:pt x="724" y="487"/>
                  </a:lnTo>
                  <a:lnTo>
                    <a:pt x="727" y="481"/>
                  </a:lnTo>
                  <a:lnTo>
                    <a:pt x="730" y="474"/>
                  </a:lnTo>
                  <a:lnTo>
                    <a:pt x="734" y="455"/>
                  </a:lnTo>
                  <a:lnTo>
                    <a:pt x="740" y="432"/>
                  </a:lnTo>
                  <a:lnTo>
                    <a:pt x="748" y="383"/>
                  </a:lnTo>
                  <a:lnTo>
                    <a:pt x="752" y="346"/>
                  </a:lnTo>
                  <a:lnTo>
                    <a:pt x="752" y="339"/>
                  </a:lnTo>
                  <a:lnTo>
                    <a:pt x="750" y="334"/>
                  </a:lnTo>
                  <a:lnTo>
                    <a:pt x="748" y="331"/>
                  </a:lnTo>
                  <a:lnTo>
                    <a:pt x="745" y="330"/>
                  </a:lnTo>
                  <a:lnTo>
                    <a:pt x="740" y="330"/>
                  </a:lnTo>
                  <a:lnTo>
                    <a:pt x="736" y="331"/>
                  </a:lnTo>
                  <a:lnTo>
                    <a:pt x="732" y="332"/>
                  </a:lnTo>
                  <a:lnTo>
                    <a:pt x="728" y="334"/>
                  </a:lnTo>
                  <a:lnTo>
                    <a:pt x="736" y="319"/>
                  </a:lnTo>
                  <a:lnTo>
                    <a:pt x="743" y="301"/>
                  </a:lnTo>
                  <a:lnTo>
                    <a:pt x="747" y="293"/>
                  </a:lnTo>
                  <a:lnTo>
                    <a:pt x="749" y="283"/>
                  </a:lnTo>
                  <a:lnTo>
                    <a:pt x="751" y="272"/>
                  </a:lnTo>
                  <a:lnTo>
                    <a:pt x="752" y="258"/>
                  </a:lnTo>
                  <a:lnTo>
                    <a:pt x="754" y="228"/>
                  </a:lnTo>
                  <a:lnTo>
                    <a:pt x="752" y="194"/>
                  </a:lnTo>
                  <a:lnTo>
                    <a:pt x="749" y="160"/>
                  </a:lnTo>
                  <a:lnTo>
                    <a:pt x="745" y="129"/>
                  </a:lnTo>
                  <a:lnTo>
                    <a:pt x="741" y="114"/>
                  </a:lnTo>
                  <a:lnTo>
                    <a:pt x="738" y="100"/>
                  </a:lnTo>
                  <a:lnTo>
                    <a:pt x="733" y="89"/>
                  </a:lnTo>
                  <a:lnTo>
                    <a:pt x="729" y="79"/>
                  </a:lnTo>
                  <a:lnTo>
                    <a:pt x="722" y="69"/>
                  </a:lnTo>
                  <a:lnTo>
                    <a:pt x="715" y="62"/>
                  </a:lnTo>
                  <a:lnTo>
                    <a:pt x="708" y="57"/>
                  </a:lnTo>
                  <a:lnTo>
                    <a:pt x="701" y="55"/>
                  </a:lnTo>
                  <a:lnTo>
                    <a:pt x="694" y="54"/>
                  </a:lnTo>
                  <a:lnTo>
                    <a:pt x="687" y="55"/>
                  </a:lnTo>
                  <a:lnTo>
                    <a:pt x="680" y="56"/>
                  </a:lnTo>
                  <a:lnTo>
                    <a:pt x="675" y="59"/>
                  </a:lnTo>
                  <a:lnTo>
                    <a:pt x="667" y="49"/>
                  </a:lnTo>
                  <a:lnTo>
                    <a:pt x="658" y="40"/>
                  </a:lnTo>
                  <a:lnTo>
                    <a:pt x="652" y="35"/>
                  </a:lnTo>
                  <a:lnTo>
                    <a:pt x="646" y="29"/>
                  </a:lnTo>
                  <a:lnTo>
                    <a:pt x="640" y="25"/>
                  </a:lnTo>
                  <a:lnTo>
                    <a:pt x="633" y="20"/>
                  </a:lnTo>
                  <a:lnTo>
                    <a:pt x="618" y="13"/>
                  </a:lnTo>
                  <a:lnTo>
                    <a:pt x="602" y="8"/>
                  </a:lnTo>
                  <a:lnTo>
                    <a:pt x="585" y="4"/>
                  </a:lnTo>
                  <a:lnTo>
                    <a:pt x="568" y="1"/>
                  </a:lnTo>
                  <a:lnTo>
                    <a:pt x="551" y="0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9" name="Group 287"/>
          <p:cNvGrpSpPr/>
          <p:nvPr/>
        </p:nvGrpSpPr>
        <p:grpSpPr bwMode="auto">
          <a:xfrm>
            <a:off x="6840855" y="1316990"/>
            <a:ext cx="2284730" cy="1244600"/>
            <a:chOff x="5038125" y="4776246"/>
            <a:chExt cx="829402" cy="451390"/>
          </a:xfrm>
          <a:solidFill>
            <a:srgbClr val="CA1F25"/>
          </a:solidFill>
        </p:grpSpPr>
        <p:sp>
          <p:nvSpPr>
            <p:cNvPr id="10" name="Freeform 92"/>
            <p:cNvSpPr/>
            <p:nvPr/>
          </p:nvSpPr>
          <p:spPr bwMode="auto">
            <a:xfrm>
              <a:off x="5217670" y="4776246"/>
              <a:ext cx="475078" cy="451390"/>
            </a:xfrm>
            <a:custGeom>
              <a:avLst/>
              <a:gdLst>
                <a:gd name="T0" fmla="*/ 836 w 1482"/>
                <a:gd name="T1" fmla="*/ 11 h 1412"/>
                <a:gd name="T2" fmla="*/ 888 w 1482"/>
                <a:gd name="T3" fmla="*/ 35 h 1412"/>
                <a:gd name="T4" fmla="*/ 943 w 1482"/>
                <a:gd name="T5" fmla="*/ 89 h 1412"/>
                <a:gd name="T6" fmla="*/ 999 w 1482"/>
                <a:gd name="T7" fmla="*/ 170 h 1412"/>
                <a:gd name="T8" fmla="*/ 1027 w 1482"/>
                <a:gd name="T9" fmla="*/ 254 h 1412"/>
                <a:gd name="T10" fmla="*/ 1017 w 1482"/>
                <a:gd name="T11" fmla="*/ 402 h 1412"/>
                <a:gd name="T12" fmla="*/ 1024 w 1482"/>
                <a:gd name="T13" fmla="*/ 459 h 1412"/>
                <a:gd name="T14" fmla="*/ 1041 w 1482"/>
                <a:gd name="T15" fmla="*/ 464 h 1412"/>
                <a:gd name="T16" fmla="*/ 1038 w 1482"/>
                <a:gd name="T17" fmla="*/ 532 h 1412"/>
                <a:gd name="T18" fmla="*/ 1009 w 1482"/>
                <a:gd name="T19" fmla="*/ 669 h 1412"/>
                <a:gd name="T20" fmla="*/ 996 w 1482"/>
                <a:gd name="T21" fmla="*/ 681 h 1412"/>
                <a:gd name="T22" fmla="*/ 966 w 1482"/>
                <a:gd name="T23" fmla="*/ 748 h 1412"/>
                <a:gd name="T24" fmla="*/ 947 w 1482"/>
                <a:gd name="T25" fmla="*/ 796 h 1412"/>
                <a:gd name="T26" fmla="*/ 907 w 1482"/>
                <a:gd name="T27" fmla="*/ 867 h 1412"/>
                <a:gd name="T28" fmla="*/ 949 w 1482"/>
                <a:gd name="T29" fmla="*/ 896 h 1412"/>
                <a:gd name="T30" fmla="*/ 976 w 1482"/>
                <a:gd name="T31" fmla="*/ 933 h 1412"/>
                <a:gd name="T32" fmla="*/ 1092 w 1482"/>
                <a:gd name="T33" fmla="*/ 991 h 1412"/>
                <a:gd name="T34" fmla="*/ 1358 w 1482"/>
                <a:gd name="T35" fmla="*/ 1104 h 1412"/>
                <a:gd name="T36" fmla="*/ 1439 w 1482"/>
                <a:gd name="T37" fmla="*/ 1152 h 1412"/>
                <a:gd name="T38" fmla="*/ 1473 w 1482"/>
                <a:gd name="T39" fmla="*/ 1189 h 1412"/>
                <a:gd name="T40" fmla="*/ 1482 w 1482"/>
                <a:gd name="T41" fmla="*/ 1232 h 1412"/>
                <a:gd name="T42" fmla="*/ 1475 w 1482"/>
                <a:gd name="T43" fmla="*/ 1397 h 1412"/>
                <a:gd name="T44" fmla="*/ 828 w 1482"/>
                <a:gd name="T45" fmla="*/ 1224 h 1412"/>
                <a:gd name="T46" fmla="*/ 816 w 1482"/>
                <a:gd name="T47" fmla="*/ 1179 h 1412"/>
                <a:gd name="T48" fmla="*/ 874 w 1482"/>
                <a:gd name="T49" fmla="*/ 1106 h 1412"/>
                <a:gd name="T50" fmla="*/ 943 w 1482"/>
                <a:gd name="T51" fmla="*/ 989 h 1412"/>
                <a:gd name="T52" fmla="*/ 831 w 1482"/>
                <a:gd name="T53" fmla="*/ 1093 h 1412"/>
                <a:gd name="T54" fmla="*/ 742 w 1482"/>
                <a:gd name="T55" fmla="*/ 1125 h 1412"/>
                <a:gd name="T56" fmla="*/ 693 w 1482"/>
                <a:gd name="T57" fmla="*/ 1119 h 1412"/>
                <a:gd name="T58" fmla="*/ 601 w 1482"/>
                <a:gd name="T59" fmla="*/ 1052 h 1412"/>
                <a:gd name="T60" fmla="*/ 566 w 1482"/>
                <a:gd name="T61" fmla="*/ 1037 h 1412"/>
                <a:gd name="T62" fmla="*/ 653 w 1482"/>
                <a:gd name="T63" fmla="*/ 1145 h 1412"/>
                <a:gd name="T64" fmla="*/ 677 w 1482"/>
                <a:gd name="T65" fmla="*/ 1191 h 1412"/>
                <a:gd name="T66" fmla="*/ 676 w 1482"/>
                <a:gd name="T67" fmla="*/ 1232 h 1412"/>
                <a:gd name="T68" fmla="*/ 691 w 1482"/>
                <a:gd name="T69" fmla="*/ 1262 h 1412"/>
                <a:gd name="T70" fmla="*/ 689 w 1482"/>
                <a:gd name="T71" fmla="*/ 1377 h 1412"/>
                <a:gd name="T72" fmla="*/ 4 w 1482"/>
                <a:gd name="T73" fmla="*/ 1333 h 1412"/>
                <a:gd name="T74" fmla="*/ 1 w 1482"/>
                <a:gd name="T75" fmla="*/ 1213 h 1412"/>
                <a:gd name="T76" fmla="*/ 20 w 1482"/>
                <a:gd name="T77" fmla="*/ 1175 h 1412"/>
                <a:gd name="T78" fmla="*/ 67 w 1482"/>
                <a:gd name="T79" fmla="*/ 1135 h 1412"/>
                <a:gd name="T80" fmla="*/ 208 w 1482"/>
                <a:gd name="T81" fmla="*/ 1066 h 1412"/>
                <a:gd name="T82" fmla="*/ 473 w 1482"/>
                <a:gd name="T83" fmla="*/ 954 h 1412"/>
                <a:gd name="T84" fmla="*/ 521 w 1482"/>
                <a:gd name="T85" fmla="*/ 917 h 1412"/>
                <a:gd name="T86" fmla="*/ 539 w 1482"/>
                <a:gd name="T87" fmla="*/ 874 h 1412"/>
                <a:gd name="T88" fmla="*/ 569 w 1482"/>
                <a:gd name="T89" fmla="*/ 832 h 1412"/>
                <a:gd name="T90" fmla="*/ 528 w 1482"/>
                <a:gd name="T91" fmla="*/ 784 h 1412"/>
                <a:gd name="T92" fmla="*/ 507 w 1482"/>
                <a:gd name="T93" fmla="*/ 690 h 1412"/>
                <a:gd name="T94" fmla="*/ 481 w 1482"/>
                <a:gd name="T95" fmla="*/ 680 h 1412"/>
                <a:gd name="T96" fmla="*/ 462 w 1482"/>
                <a:gd name="T97" fmla="*/ 631 h 1412"/>
                <a:gd name="T98" fmla="*/ 438 w 1482"/>
                <a:gd name="T99" fmla="*/ 481 h 1412"/>
                <a:gd name="T100" fmla="*/ 442 w 1482"/>
                <a:gd name="T101" fmla="*/ 462 h 1412"/>
                <a:gd name="T102" fmla="*/ 461 w 1482"/>
                <a:gd name="T103" fmla="*/ 460 h 1412"/>
                <a:gd name="T104" fmla="*/ 455 w 1482"/>
                <a:gd name="T105" fmla="*/ 432 h 1412"/>
                <a:gd name="T106" fmla="*/ 438 w 1482"/>
                <a:gd name="T107" fmla="*/ 359 h 1412"/>
                <a:gd name="T108" fmla="*/ 440 w 1482"/>
                <a:gd name="T109" fmla="*/ 246 h 1412"/>
                <a:gd name="T110" fmla="*/ 459 w 1482"/>
                <a:gd name="T111" fmla="*/ 140 h 1412"/>
                <a:gd name="T112" fmla="*/ 485 w 1482"/>
                <a:gd name="T113" fmla="*/ 90 h 1412"/>
                <a:gd name="T114" fmla="*/ 510 w 1482"/>
                <a:gd name="T115" fmla="*/ 77 h 1412"/>
                <a:gd name="T116" fmla="*/ 557 w 1482"/>
                <a:gd name="T117" fmla="*/ 69 h 1412"/>
                <a:gd name="T118" fmla="*/ 604 w 1482"/>
                <a:gd name="T119" fmla="*/ 28 h 1412"/>
                <a:gd name="T120" fmla="*/ 670 w 1482"/>
                <a:gd name="T121" fmla="*/ 6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2" h="1412">
                  <a:moveTo>
                    <a:pt x="741" y="0"/>
                  </a:moveTo>
                  <a:lnTo>
                    <a:pt x="765" y="1"/>
                  </a:lnTo>
                  <a:lnTo>
                    <a:pt x="788" y="2"/>
                  </a:lnTo>
                  <a:lnTo>
                    <a:pt x="812" y="6"/>
                  </a:lnTo>
                  <a:lnTo>
                    <a:pt x="836" y="11"/>
                  </a:lnTo>
                  <a:lnTo>
                    <a:pt x="846" y="15"/>
                  </a:lnTo>
                  <a:lnTo>
                    <a:pt x="857" y="19"/>
                  </a:lnTo>
                  <a:lnTo>
                    <a:pt x="868" y="24"/>
                  </a:lnTo>
                  <a:lnTo>
                    <a:pt x="878" y="28"/>
                  </a:lnTo>
                  <a:lnTo>
                    <a:pt x="888" y="35"/>
                  </a:lnTo>
                  <a:lnTo>
                    <a:pt x="897" y="41"/>
                  </a:lnTo>
                  <a:lnTo>
                    <a:pt x="905" y="49"/>
                  </a:lnTo>
                  <a:lnTo>
                    <a:pt x="914" y="57"/>
                  </a:lnTo>
                  <a:lnTo>
                    <a:pt x="929" y="74"/>
                  </a:lnTo>
                  <a:lnTo>
                    <a:pt x="943" y="89"/>
                  </a:lnTo>
                  <a:lnTo>
                    <a:pt x="956" y="105"/>
                  </a:lnTo>
                  <a:lnTo>
                    <a:pt x="968" y="121"/>
                  </a:lnTo>
                  <a:lnTo>
                    <a:pt x="979" y="138"/>
                  </a:lnTo>
                  <a:lnTo>
                    <a:pt x="989" y="154"/>
                  </a:lnTo>
                  <a:lnTo>
                    <a:pt x="999" y="170"/>
                  </a:lnTo>
                  <a:lnTo>
                    <a:pt x="1006" y="185"/>
                  </a:lnTo>
                  <a:lnTo>
                    <a:pt x="1013" y="202"/>
                  </a:lnTo>
                  <a:lnTo>
                    <a:pt x="1019" y="219"/>
                  </a:lnTo>
                  <a:lnTo>
                    <a:pt x="1023" y="237"/>
                  </a:lnTo>
                  <a:lnTo>
                    <a:pt x="1027" y="254"/>
                  </a:lnTo>
                  <a:lnTo>
                    <a:pt x="1029" y="273"/>
                  </a:lnTo>
                  <a:lnTo>
                    <a:pt x="1029" y="293"/>
                  </a:lnTo>
                  <a:lnTo>
                    <a:pt x="1028" y="312"/>
                  </a:lnTo>
                  <a:lnTo>
                    <a:pt x="1027" y="333"/>
                  </a:lnTo>
                  <a:lnTo>
                    <a:pt x="1017" y="402"/>
                  </a:lnTo>
                  <a:lnTo>
                    <a:pt x="1009" y="444"/>
                  </a:lnTo>
                  <a:lnTo>
                    <a:pt x="1004" y="464"/>
                  </a:lnTo>
                  <a:lnTo>
                    <a:pt x="1003" y="470"/>
                  </a:lnTo>
                  <a:lnTo>
                    <a:pt x="1010" y="465"/>
                  </a:lnTo>
                  <a:lnTo>
                    <a:pt x="1024" y="459"/>
                  </a:lnTo>
                  <a:lnTo>
                    <a:pt x="1028" y="459"/>
                  </a:lnTo>
                  <a:lnTo>
                    <a:pt x="1032" y="459"/>
                  </a:lnTo>
                  <a:lnTo>
                    <a:pt x="1036" y="459"/>
                  </a:lnTo>
                  <a:lnTo>
                    <a:pt x="1039" y="461"/>
                  </a:lnTo>
                  <a:lnTo>
                    <a:pt x="1041" y="464"/>
                  </a:lnTo>
                  <a:lnTo>
                    <a:pt x="1044" y="468"/>
                  </a:lnTo>
                  <a:lnTo>
                    <a:pt x="1044" y="474"/>
                  </a:lnTo>
                  <a:lnTo>
                    <a:pt x="1044" y="481"/>
                  </a:lnTo>
                  <a:lnTo>
                    <a:pt x="1043" y="503"/>
                  </a:lnTo>
                  <a:lnTo>
                    <a:pt x="1038" y="532"/>
                  </a:lnTo>
                  <a:lnTo>
                    <a:pt x="1034" y="566"/>
                  </a:lnTo>
                  <a:lnTo>
                    <a:pt x="1027" y="600"/>
                  </a:lnTo>
                  <a:lnTo>
                    <a:pt x="1020" y="631"/>
                  </a:lnTo>
                  <a:lnTo>
                    <a:pt x="1012" y="659"/>
                  </a:lnTo>
                  <a:lnTo>
                    <a:pt x="1009" y="669"/>
                  </a:lnTo>
                  <a:lnTo>
                    <a:pt x="1004" y="676"/>
                  </a:lnTo>
                  <a:lnTo>
                    <a:pt x="1003" y="678"/>
                  </a:lnTo>
                  <a:lnTo>
                    <a:pt x="1001" y="680"/>
                  </a:lnTo>
                  <a:lnTo>
                    <a:pt x="999" y="681"/>
                  </a:lnTo>
                  <a:lnTo>
                    <a:pt x="996" y="681"/>
                  </a:lnTo>
                  <a:lnTo>
                    <a:pt x="978" y="676"/>
                  </a:lnTo>
                  <a:lnTo>
                    <a:pt x="976" y="674"/>
                  </a:lnTo>
                  <a:lnTo>
                    <a:pt x="975" y="690"/>
                  </a:lnTo>
                  <a:lnTo>
                    <a:pt x="970" y="726"/>
                  </a:lnTo>
                  <a:lnTo>
                    <a:pt x="966" y="748"/>
                  </a:lnTo>
                  <a:lnTo>
                    <a:pt x="961" y="767"/>
                  </a:lnTo>
                  <a:lnTo>
                    <a:pt x="958" y="776"/>
                  </a:lnTo>
                  <a:lnTo>
                    <a:pt x="954" y="784"/>
                  </a:lnTo>
                  <a:lnTo>
                    <a:pt x="950" y="791"/>
                  </a:lnTo>
                  <a:lnTo>
                    <a:pt x="947" y="796"/>
                  </a:lnTo>
                  <a:lnTo>
                    <a:pt x="931" y="812"/>
                  </a:lnTo>
                  <a:lnTo>
                    <a:pt x="919" y="825"/>
                  </a:lnTo>
                  <a:lnTo>
                    <a:pt x="913" y="832"/>
                  </a:lnTo>
                  <a:lnTo>
                    <a:pt x="910" y="835"/>
                  </a:lnTo>
                  <a:lnTo>
                    <a:pt x="907" y="867"/>
                  </a:lnTo>
                  <a:lnTo>
                    <a:pt x="943" y="865"/>
                  </a:lnTo>
                  <a:lnTo>
                    <a:pt x="943" y="867"/>
                  </a:lnTo>
                  <a:lnTo>
                    <a:pt x="943" y="874"/>
                  </a:lnTo>
                  <a:lnTo>
                    <a:pt x="945" y="883"/>
                  </a:lnTo>
                  <a:lnTo>
                    <a:pt x="949" y="896"/>
                  </a:lnTo>
                  <a:lnTo>
                    <a:pt x="952" y="903"/>
                  </a:lnTo>
                  <a:lnTo>
                    <a:pt x="957" y="910"/>
                  </a:lnTo>
                  <a:lnTo>
                    <a:pt x="961" y="917"/>
                  </a:lnTo>
                  <a:lnTo>
                    <a:pt x="968" y="925"/>
                  </a:lnTo>
                  <a:lnTo>
                    <a:pt x="976" y="933"/>
                  </a:lnTo>
                  <a:lnTo>
                    <a:pt x="985" y="940"/>
                  </a:lnTo>
                  <a:lnTo>
                    <a:pt x="996" y="947"/>
                  </a:lnTo>
                  <a:lnTo>
                    <a:pt x="1009" y="954"/>
                  </a:lnTo>
                  <a:lnTo>
                    <a:pt x="1044" y="970"/>
                  </a:lnTo>
                  <a:lnTo>
                    <a:pt x="1092" y="991"/>
                  </a:lnTo>
                  <a:lnTo>
                    <a:pt x="1150" y="1014"/>
                  </a:lnTo>
                  <a:lnTo>
                    <a:pt x="1212" y="1040"/>
                  </a:lnTo>
                  <a:lnTo>
                    <a:pt x="1274" y="1066"/>
                  </a:lnTo>
                  <a:lnTo>
                    <a:pt x="1332" y="1092"/>
                  </a:lnTo>
                  <a:lnTo>
                    <a:pt x="1358" y="1104"/>
                  </a:lnTo>
                  <a:lnTo>
                    <a:pt x="1380" y="1115"/>
                  </a:lnTo>
                  <a:lnTo>
                    <a:pt x="1401" y="1126"/>
                  </a:lnTo>
                  <a:lnTo>
                    <a:pt x="1415" y="1135"/>
                  </a:lnTo>
                  <a:lnTo>
                    <a:pt x="1428" y="1144"/>
                  </a:lnTo>
                  <a:lnTo>
                    <a:pt x="1439" y="1152"/>
                  </a:lnTo>
                  <a:lnTo>
                    <a:pt x="1448" y="1160"/>
                  </a:lnTo>
                  <a:lnTo>
                    <a:pt x="1456" y="1167"/>
                  </a:lnTo>
                  <a:lnTo>
                    <a:pt x="1463" y="1175"/>
                  </a:lnTo>
                  <a:lnTo>
                    <a:pt x="1468" y="1181"/>
                  </a:lnTo>
                  <a:lnTo>
                    <a:pt x="1473" y="1189"/>
                  </a:lnTo>
                  <a:lnTo>
                    <a:pt x="1476" y="1197"/>
                  </a:lnTo>
                  <a:lnTo>
                    <a:pt x="1478" y="1205"/>
                  </a:lnTo>
                  <a:lnTo>
                    <a:pt x="1481" y="1213"/>
                  </a:lnTo>
                  <a:lnTo>
                    <a:pt x="1482" y="1222"/>
                  </a:lnTo>
                  <a:lnTo>
                    <a:pt x="1482" y="1232"/>
                  </a:lnTo>
                  <a:lnTo>
                    <a:pt x="1482" y="1255"/>
                  </a:lnTo>
                  <a:lnTo>
                    <a:pt x="1481" y="1281"/>
                  </a:lnTo>
                  <a:lnTo>
                    <a:pt x="1478" y="1333"/>
                  </a:lnTo>
                  <a:lnTo>
                    <a:pt x="1477" y="1372"/>
                  </a:lnTo>
                  <a:lnTo>
                    <a:pt x="1475" y="1397"/>
                  </a:lnTo>
                  <a:lnTo>
                    <a:pt x="1475" y="1406"/>
                  </a:lnTo>
                  <a:lnTo>
                    <a:pt x="859" y="1412"/>
                  </a:lnTo>
                  <a:lnTo>
                    <a:pt x="822" y="1265"/>
                  </a:lnTo>
                  <a:lnTo>
                    <a:pt x="826" y="1242"/>
                  </a:lnTo>
                  <a:lnTo>
                    <a:pt x="828" y="1224"/>
                  </a:lnTo>
                  <a:lnTo>
                    <a:pt x="828" y="1210"/>
                  </a:lnTo>
                  <a:lnTo>
                    <a:pt x="827" y="1200"/>
                  </a:lnTo>
                  <a:lnTo>
                    <a:pt x="823" y="1191"/>
                  </a:lnTo>
                  <a:lnTo>
                    <a:pt x="820" y="1184"/>
                  </a:lnTo>
                  <a:lnTo>
                    <a:pt x="816" y="1179"/>
                  </a:lnTo>
                  <a:lnTo>
                    <a:pt x="810" y="1175"/>
                  </a:lnTo>
                  <a:lnTo>
                    <a:pt x="826" y="1158"/>
                  </a:lnTo>
                  <a:lnTo>
                    <a:pt x="842" y="1142"/>
                  </a:lnTo>
                  <a:lnTo>
                    <a:pt x="857" y="1125"/>
                  </a:lnTo>
                  <a:lnTo>
                    <a:pt x="874" y="1106"/>
                  </a:lnTo>
                  <a:lnTo>
                    <a:pt x="892" y="1083"/>
                  </a:lnTo>
                  <a:lnTo>
                    <a:pt x="914" y="1053"/>
                  </a:lnTo>
                  <a:lnTo>
                    <a:pt x="938" y="1015"/>
                  </a:lnTo>
                  <a:lnTo>
                    <a:pt x="966" y="968"/>
                  </a:lnTo>
                  <a:lnTo>
                    <a:pt x="943" y="989"/>
                  </a:lnTo>
                  <a:lnTo>
                    <a:pt x="921" y="1010"/>
                  </a:lnTo>
                  <a:lnTo>
                    <a:pt x="899" y="1030"/>
                  </a:lnTo>
                  <a:lnTo>
                    <a:pt x="877" y="1052"/>
                  </a:lnTo>
                  <a:lnTo>
                    <a:pt x="854" y="1072"/>
                  </a:lnTo>
                  <a:lnTo>
                    <a:pt x="831" y="1093"/>
                  </a:lnTo>
                  <a:lnTo>
                    <a:pt x="810" y="1114"/>
                  </a:lnTo>
                  <a:lnTo>
                    <a:pt x="787" y="1135"/>
                  </a:lnTo>
                  <a:lnTo>
                    <a:pt x="769" y="1130"/>
                  </a:lnTo>
                  <a:lnTo>
                    <a:pt x="751" y="1126"/>
                  </a:lnTo>
                  <a:lnTo>
                    <a:pt x="742" y="1125"/>
                  </a:lnTo>
                  <a:lnTo>
                    <a:pt x="733" y="1125"/>
                  </a:lnTo>
                  <a:lnTo>
                    <a:pt x="725" y="1126"/>
                  </a:lnTo>
                  <a:lnTo>
                    <a:pt x="716" y="1128"/>
                  </a:lnTo>
                  <a:lnTo>
                    <a:pt x="704" y="1125"/>
                  </a:lnTo>
                  <a:lnTo>
                    <a:pt x="693" y="1119"/>
                  </a:lnTo>
                  <a:lnTo>
                    <a:pt x="681" y="1114"/>
                  </a:lnTo>
                  <a:lnTo>
                    <a:pt x="670" y="1107"/>
                  </a:lnTo>
                  <a:lnTo>
                    <a:pt x="646" y="1091"/>
                  </a:lnTo>
                  <a:lnTo>
                    <a:pt x="624" y="1072"/>
                  </a:lnTo>
                  <a:lnTo>
                    <a:pt x="601" y="1052"/>
                  </a:lnTo>
                  <a:lnTo>
                    <a:pt x="577" y="1029"/>
                  </a:lnTo>
                  <a:lnTo>
                    <a:pt x="555" y="1005"/>
                  </a:lnTo>
                  <a:lnTo>
                    <a:pt x="531" y="980"/>
                  </a:lnTo>
                  <a:lnTo>
                    <a:pt x="549" y="1009"/>
                  </a:lnTo>
                  <a:lnTo>
                    <a:pt x="566" y="1037"/>
                  </a:lnTo>
                  <a:lnTo>
                    <a:pt x="584" y="1064"/>
                  </a:lnTo>
                  <a:lnTo>
                    <a:pt x="603" y="1090"/>
                  </a:lnTo>
                  <a:lnTo>
                    <a:pt x="623" y="1114"/>
                  </a:lnTo>
                  <a:lnTo>
                    <a:pt x="642" y="1136"/>
                  </a:lnTo>
                  <a:lnTo>
                    <a:pt x="653" y="1145"/>
                  </a:lnTo>
                  <a:lnTo>
                    <a:pt x="663" y="1154"/>
                  </a:lnTo>
                  <a:lnTo>
                    <a:pt x="674" y="1163"/>
                  </a:lnTo>
                  <a:lnTo>
                    <a:pt x="686" y="1170"/>
                  </a:lnTo>
                  <a:lnTo>
                    <a:pt x="681" y="1180"/>
                  </a:lnTo>
                  <a:lnTo>
                    <a:pt x="677" y="1191"/>
                  </a:lnTo>
                  <a:lnTo>
                    <a:pt x="674" y="1200"/>
                  </a:lnTo>
                  <a:lnTo>
                    <a:pt x="673" y="1209"/>
                  </a:lnTo>
                  <a:lnTo>
                    <a:pt x="673" y="1218"/>
                  </a:lnTo>
                  <a:lnTo>
                    <a:pt x="673" y="1226"/>
                  </a:lnTo>
                  <a:lnTo>
                    <a:pt x="676" y="1232"/>
                  </a:lnTo>
                  <a:lnTo>
                    <a:pt x="678" y="1239"/>
                  </a:lnTo>
                  <a:lnTo>
                    <a:pt x="680" y="1246"/>
                  </a:lnTo>
                  <a:lnTo>
                    <a:pt x="683" y="1251"/>
                  </a:lnTo>
                  <a:lnTo>
                    <a:pt x="688" y="1257"/>
                  </a:lnTo>
                  <a:lnTo>
                    <a:pt x="691" y="1262"/>
                  </a:lnTo>
                  <a:lnTo>
                    <a:pt x="700" y="1270"/>
                  </a:lnTo>
                  <a:lnTo>
                    <a:pt x="709" y="1275"/>
                  </a:lnTo>
                  <a:lnTo>
                    <a:pt x="702" y="1308"/>
                  </a:lnTo>
                  <a:lnTo>
                    <a:pt x="695" y="1342"/>
                  </a:lnTo>
                  <a:lnTo>
                    <a:pt x="689" y="1377"/>
                  </a:lnTo>
                  <a:lnTo>
                    <a:pt x="682" y="1412"/>
                  </a:lnTo>
                  <a:lnTo>
                    <a:pt x="7" y="1406"/>
                  </a:lnTo>
                  <a:lnTo>
                    <a:pt x="7" y="1397"/>
                  </a:lnTo>
                  <a:lnTo>
                    <a:pt x="6" y="1372"/>
                  </a:lnTo>
                  <a:lnTo>
                    <a:pt x="4" y="1333"/>
                  </a:lnTo>
                  <a:lnTo>
                    <a:pt x="1" y="1281"/>
                  </a:lnTo>
                  <a:lnTo>
                    <a:pt x="0" y="1255"/>
                  </a:lnTo>
                  <a:lnTo>
                    <a:pt x="0" y="1232"/>
                  </a:lnTo>
                  <a:lnTo>
                    <a:pt x="0" y="1222"/>
                  </a:lnTo>
                  <a:lnTo>
                    <a:pt x="1" y="1213"/>
                  </a:lnTo>
                  <a:lnTo>
                    <a:pt x="4" y="1205"/>
                  </a:lnTo>
                  <a:lnTo>
                    <a:pt x="6" y="1197"/>
                  </a:lnTo>
                  <a:lnTo>
                    <a:pt x="9" y="1189"/>
                  </a:lnTo>
                  <a:lnTo>
                    <a:pt x="14" y="1181"/>
                  </a:lnTo>
                  <a:lnTo>
                    <a:pt x="20" y="1175"/>
                  </a:lnTo>
                  <a:lnTo>
                    <a:pt x="26" y="1167"/>
                  </a:lnTo>
                  <a:lnTo>
                    <a:pt x="34" y="1160"/>
                  </a:lnTo>
                  <a:lnTo>
                    <a:pt x="43" y="1152"/>
                  </a:lnTo>
                  <a:lnTo>
                    <a:pt x="55" y="1144"/>
                  </a:lnTo>
                  <a:lnTo>
                    <a:pt x="67" y="1135"/>
                  </a:lnTo>
                  <a:lnTo>
                    <a:pt x="82" y="1126"/>
                  </a:lnTo>
                  <a:lnTo>
                    <a:pt x="102" y="1115"/>
                  </a:lnTo>
                  <a:lnTo>
                    <a:pt x="125" y="1104"/>
                  </a:lnTo>
                  <a:lnTo>
                    <a:pt x="150" y="1092"/>
                  </a:lnTo>
                  <a:lnTo>
                    <a:pt x="208" y="1066"/>
                  </a:lnTo>
                  <a:lnTo>
                    <a:pt x="270" y="1040"/>
                  </a:lnTo>
                  <a:lnTo>
                    <a:pt x="332" y="1014"/>
                  </a:lnTo>
                  <a:lnTo>
                    <a:pt x="390" y="991"/>
                  </a:lnTo>
                  <a:lnTo>
                    <a:pt x="438" y="970"/>
                  </a:lnTo>
                  <a:lnTo>
                    <a:pt x="473" y="954"/>
                  </a:lnTo>
                  <a:lnTo>
                    <a:pt x="486" y="947"/>
                  </a:lnTo>
                  <a:lnTo>
                    <a:pt x="497" y="940"/>
                  </a:lnTo>
                  <a:lnTo>
                    <a:pt x="506" y="933"/>
                  </a:lnTo>
                  <a:lnTo>
                    <a:pt x="514" y="925"/>
                  </a:lnTo>
                  <a:lnTo>
                    <a:pt x="521" y="917"/>
                  </a:lnTo>
                  <a:lnTo>
                    <a:pt x="525" y="910"/>
                  </a:lnTo>
                  <a:lnTo>
                    <a:pt x="530" y="903"/>
                  </a:lnTo>
                  <a:lnTo>
                    <a:pt x="533" y="896"/>
                  </a:lnTo>
                  <a:lnTo>
                    <a:pt x="537" y="883"/>
                  </a:lnTo>
                  <a:lnTo>
                    <a:pt x="539" y="874"/>
                  </a:lnTo>
                  <a:lnTo>
                    <a:pt x="539" y="867"/>
                  </a:lnTo>
                  <a:lnTo>
                    <a:pt x="539" y="865"/>
                  </a:lnTo>
                  <a:lnTo>
                    <a:pt x="575" y="867"/>
                  </a:lnTo>
                  <a:lnTo>
                    <a:pt x="572" y="835"/>
                  </a:lnTo>
                  <a:lnTo>
                    <a:pt x="569" y="832"/>
                  </a:lnTo>
                  <a:lnTo>
                    <a:pt x="563" y="825"/>
                  </a:lnTo>
                  <a:lnTo>
                    <a:pt x="551" y="812"/>
                  </a:lnTo>
                  <a:lnTo>
                    <a:pt x="537" y="796"/>
                  </a:lnTo>
                  <a:lnTo>
                    <a:pt x="532" y="791"/>
                  </a:lnTo>
                  <a:lnTo>
                    <a:pt x="528" y="784"/>
                  </a:lnTo>
                  <a:lnTo>
                    <a:pt x="524" y="776"/>
                  </a:lnTo>
                  <a:lnTo>
                    <a:pt x="521" y="767"/>
                  </a:lnTo>
                  <a:lnTo>
                    <a:pt x="516" y="748"/>
                  </a:lnTo>
                  <a:lnTo>
                    <a:pt x="512" y="726"/>
                  </a:lnTo>
                  <a:lnTo>
                    <a:pt x="507" y="690"/>
                  </a:lnTo>
                  <a:lnTo>
                    <a:pt x="506" y="674"/>
                  </a:lnTo>
                  <a:lnTo>
                    <a:pt x="504" y="676"/>
                  </a:lnTo>
                  <a:lnTo>
                    <a:pt x="486" y="681"/>
                  </a:lnTo>
                  <a:lnTo>
                    <a:pt x="484" y="681"/>
                  </a:lnTo>
                  <a:lnTo>
                    <a:pt x="481" y="680"/>
                  </a:lnTo>
                  <a:lnTo>
                    <a:pt x="479" y="678"/>
                  </a:lnTo>
                  <a:lnTo>
                    <a:pt x="478" y="676"/>
                  </a:lnTo>
                  <a:lnTo>
                    <a:pt x="473" y="669"/>
                  </a:lnTo>
                  <a:lnTo>
                    <a:pt x="470" y="659"/>
                  </a:lnTo>
                  <a:lnTo>
                    <a:pt x="462" y="631"/>
                  </a:lnTo>
                  <a:lnTo>
                    <a:pt x="455" y="600"/>
                  </a:lnTo>
                  <a:lnTo>
                    <a:pt x="449" y="566"/>
                  </a:lnTo>
                  <a:lnTo>
                    <a:pt x="444" y="532"/>
                  </a:lnTo>
                  <a:lnTo>
                    <a:pt x="440" y="503"/>
                  </a:lnTo>
                  <a:lnTo>
                    <a:pt x="438" y="481"/>
                  </a:lnTo>
                  <a:lnTo>
                    <a:pt x="438" y="476"/>
                  </a:lnTo>
                  <a:lnTo>
                    <a:pt x="438" y="471"/>
                  </a:lnTo>
                  <a:lnTo>
                    <a:pt x="440" y="468"/>
                  </a:lnTo>
                  <a:lnTo>
                    <a:pt x="441" y="464"/>
                  </a:lnTo>
                  <a:lnTo>
                    <a:pt x="442" y="462"/>
                  </a:lnTo>
                  <a:lnTo>
                    <a:pt x="444" y="460"/>
                  </a:lnTo>
                  <a:lnTo>
                    <a:pt x="446" y="459"/>
                  </a:lnTo>
                  <a:lnTo>
                    <a:pt x="450" y="459"/>
                  </a:lnTo>
                  <a:lnTo>
                    <a:pt x="455" y="459"/>
                  </a:lnTo>
                  <a:lnTo>
                    <a:pt x="461" y="460"/>
                  </a:lnTo>
                  <a:lnTo>
                    <a:pt x="467" y="462"/>
                  </a:lnTo>
                  <a:lnTo>
                    <a:pt x="471" y="464"/>
                  </a:lnTo>
                  <a:lnTo>
                    <a:pt x="467" y="454"/>
                  </a:lnTo>
                  <a:lnTo>
                    <a:pt x="461" y="444"/>
                  </a:lnTo>
                  <a:lnTo>
                    <a:pt x="455" y="432"/>
                  </a:lnTo>
                  <a:lnTo>
                    <a:pt x="450" y="419"/>
                  </a:lnTo>
                  <a:lnTo>
                    <a:pt x="446" y="408"/>
                  </a:lnTo>
                  <a:lnTo>
                    <a:pt x="443" y="394"/>
                  </a:lnTo>
                  <a:lnTo>
                    <a:pt x="440" y="377"/>
                  </a:lnTo>
                  <a:lnTo>
                    <a:pt x="438" y="359"/>
                  </a:lnTo>
                  <a:lnTo>
                    <a:pt x="437" y="338"/>
                  </a:lnTo>
                  <a:lnTo>
                    <a:pt x="436" y="316"/>
                  </a:lnTo>
                  <a:lnTo>
                    <a:pt x="437" y="294"/>
                  </a:lnTo>
                  <a:lnTo>
                    <a:pt x="438" y="270"/>
                  </a:lnTo>
                  <a:lnTo>
                    <a:pt x="440" y="246"/>
                  </a:lnTo>
                  <a:lnTo>
                    <a:pt x="442" y="224"/>
                  </a:lnTo>
                  <a:lnTo>
                    <a:pt x="445" y="200"/>
                  </a:lnTo>
                  <a:lnTo>
                    <a:pt x="449" y="179"/>
                  </a:lnTo>
                  <a:lnTo>
                    <a:pt x="453" y="158"/>
                  </a:lnTo>
                  <a:lnTo>
                    <a:pt x="459" y="140"/>
                  </a:lnTo>
                  <a:lnTo>
                    <a:pt x="464" y="123"/>
                  </a:lnTo>
                  <a:lnTo>
                    <a:pt x="471" y="110"/>
                  </a:lnTo>
                  <a:lnTo>
                    <a:pt x="476" y="103"/>
                  </a:lnTo>
                  <a:lnTo>
                    <a:pt x="480" y="96"/>
                  </a:lnTo>
                  <a:lnTo>
                    <a:pt x="485" y="90"/>
                  </a:lnTo>
                  <a:lnTo>
                    <a:pt x="489" y="86"/>
                  </a:lnTo>
                  <a:lnTo>
                    <a:pt x="495" y="83"/>
                  </a:lnTo>
                  <a:lnTo>
                    <a:pt x="499" y="80"/>
                  </a:lnTo>
                  <a:lnTo>
                    <a:pt x="505" y="78"/>
                  </a:lnTo>
                  <a:lnTo>
                    <a:pt x="510" y="77"/>
                  </a:lnTo>
                  <a:lnTo>
                    <a:pt x="520" y="76"/>
                  </a:lnTo>
                  <a:lnTo>
                    <a:pt x="529" y="77"/>
                  </a:lnTo>
                  <a:lnTo>
                    <a:pt x="538" y="79"/>
                  </a:lnTo>
                  <a:lnTo>
                    <a:pt x="546" y="81"/>
                  </a:lnTo>
                  <a:lnTo>
                    <a:pt x="557" y="69"/>
                  </a:lnTo>
                  <a:lnTo>
                    <a:pt x="568" y="57"/>
                  </a:lnTo>
                  <a:lnTo>
                    <a:pt x="577" y="49"/>
                  </a:lnTo>
                  <a:lnTo>
                    <a:pt x="585" y="41"/>
                  </a:lnTo>
                  <a:lnTo>
                    <a:pt x="594" y="35"/>
                  </a:lnTo>
                  <a:lnTo>
                    <a:pt x="604" y="28"/>
                  </a:lnTo>
                  <a:lnTo>
                    <a:pt x="615" y="24"/>
                  </a:lnTo>
                  <a:lnTo>
                    <a:pt x="625" y="19"/>
                  </a:lnTo>
                  <a:lnTo>
                    <a:pt x="636" y="15"/>
                  </a:lnTo>
                  <a:lnTo>
                    <a:pt x="647" y="11"/>
                  </a:lnTo>
                  <a:lnTo>
                    <a:pt x="670" y="6"/>
                  </a:lnTo>
                  <a:lnTo>
                    <a:pt x="694" y="2"/>
                  </a:lnTo>
                  <a:lnTo>
                    <a:pt x="717" y="1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1" name="Freeform 93"/>
            <p:cNvSpPr/>
            <p:nvPr/>
          </p:nvSpPr>
          <p:spPr bwMode="auto">
            <a:xfrm>
              <a:off x="5576760" y="4839822"/>
              <a:ext cx="290767" cy="324238"/>
            </a:xfrm>
            <a:custGeom>
              <a:avLst/>
              <a:gdLst>
                <a:gd name="T0" fmla="*/ 427 w 909"/>
                <a:gd name="T1" fmla="*/ 4 h 1016"/>
                <a:gd name="T2" fmla="*/ 481 w 909"/>
                <a:gd name="T3" fmla="*/ 25 h 1016"/>
                <a:gd name="T4" fmla="*/ 521 w 909"/>
                <a:gd name="T5" fmla="*/ 64 h 1016"/>
                <a:gd name="T6" fmla="*/ 561 w 909"/>
                <a:gd name="T7" fmla="*/ 122 h 1016"/>
                <a:gd name="T8" fmla="*/ 579 w 909"/>
                <a:gd name="T9" fmla="*/ 170 h 1016"/>
                <a:gd name="T10" fmla="*/ 583 w 909"/>
                <a:gd name="T11" fmla="*/ 225 h 1016"/>
                <a:gd name="T12" fmla="*/ 565 w 909"/>
                <a:gd name="T13" fmla="*/ 334 h 1016"/>
                <a:gd name="T14" fmla="*/ 583 w 909"/>
                <a:gd name="T15" fmla="*/ 330 h 1016"/>
                <a:gd name="T16" fmla="*/ 592 w 909"/>
                <a:gd name="T17" fmla="*/ 334 h 1016"/>
                <a:gd name="T18" fmla="*/ 590 w 909"/>
                <a:gd name="T19" fmla="*/ 383 h 1016"/>
                <a:gd name="T20" fmla="*/ 568 w 909"/>
                <a:gd name="T21" fmla="*/ 481 h 1016"/>
                <a:gd name="T22" fmla="*/ 547 w 909"/>
                <a:gd name="T23" fmla="*/ 487 h 1016"/>
                <a:gd name="T24" fmla="*/ 538 w 909"/>
                <a:gd name="T25" fmla="*/ 538 h 1016"/>
                <a:gd name="T26" fmla="*/ 526 w 909"/>
                <a:gd name="T27" fmla="*/ 570 h 1016"/>
                <a:gd name="T28" fmla="*/ 496 w 909"/>
                <a:gd name="T29" fmla="*/ 624 h 1016"/>
                <a:gd name="T30" fmla="*/ 527 w 909"/>
                <a:gd name="T31" fmla="*/ 650 h 1016"/>
                <a:gd name="T32" fmla="*/ 544 w 909"/>
                <a:gd name="T33" fmla="*/ 672 h 1016"/>
                <a:gd name="T34" fmla="*/ 594 w 909"/>
                <a:gd name="T35" fmla="*/ 699 h 1016"/>
                <a:gd name="T36" fmla="*/ 760 w 909"/>
                <a:gd name="T37" fmla="*/ 768 h 1016"/>
                <a:gd name="T38" fmla="*/ 850 w 909"/>
                <a:gd name="T39" fmla="*/ 811 h 1016"/>
                <a:gd name="T40" fmla="*/ 896 w 909"/>
                <a:gd name="T41" fmla="*/ 846 h 1016"/>
                <a:gd name="T42" fmla="*/ 908 w 909"/>
                <a:gd name="T43" fmla="*/ 874 h 1016"/>
                <a:gd name="T44" fmla="*/ 907 w 909"/>
                <a:gd name="T45" fmla="*/ 960 h 1016"/>
                <a:gd name="T46" fmla="*/ 455 w 909"/>
                <a:gd name="T47" fmla="*/ 1016 h 1016"/>
                <a:gd name="T48" fmla="*/ 447 w 909"/>
                <a:gd name="T49" fmla="*/ 954 h 1016"/>
                <a:gd name="T50" fmla="*/ 444 w 909"/>
                <a:gd name="T51" fmla="*/ 881 h 1016"/>
                <a:gd name="T52" fmla="*/ 438 w 909"/>
                <a:gd name="T53" fmla="*/ 852 h 1016"/>
                <a:gd name="T54" fmla="*/ 476 w 909"/>
                <a:gd name="T55" fmla="*/ 799 h 1016"/>
                <a:gd name="T56" fmla="*/ 538 w 909"/>
                <a:gd name="T57" fmla="*/ 706 h 1016"/>
                <a:gd name="T58" fmla="*/ 416 w 909"/>
                <a:gd name="T59" fmla="*/ 819 h 1016"/>
                <a:gd name="T60" fmla="*/ 380 w 909"/>
                <a:gd name="T61" fmla="*/ 813 h 1016"/>
                <a:gd name="T62" fmla="*/ 351 w 909"/>
                <a:gd name="T63" fmla="*/ 808 h 1016"/>
                <a:gd name="T64" fmla="*/ 304 w 909"/>
                <a:gd name="T65" fmla="*/ 777 h 1016"/>
                <a:gd name="T66" fmla="*/ 241 w 909"/>
                <a:gd name="T67" fmla="*/ 714 h 1016"/>
                <a:gd name="T68" fmla="*/ 290 w 909"/>
                <a:gd name="T69" fmla="*/ 788 h 1016"/>
                <a:gd name="T70" fmla="*/ 347 w 909"/>
                <a:gd name="T71" fmla="*/ 843 h 1016"/>
                <a:gd name="T72" fmla="*/ 338 w 909"/>
                <a:gd name="T73" fmla="*/ 869 h 1016"/>
                <a:gd name="T74" fmla="*/ 341 w 909"/>
                <a:gd name="T75" fmla="*/ 891 h 1016"/>
                <a:gd name="T76" fmla="*/ 363 w 909"/>
                <a:gd name="T77" fmla="*/ 915 h 1016"/>
                <a:gd name="T78" fmla="*/ 278 w 909"/>
                <a:gd name="T79" fmla="*/ 881 h 1016"/>
                <a:gd name="T80" fmla="*/ 78 w 909"/>
                <a:gd name="T81" fmla="*/ 797 h 1016"/>
                <a:gd name="T82" fmla="*/ 54 w 909"/>
                <a:gd name="T83" fmla="*/ 742 h 1016"/>
                <a:gd name="T84" fmla="*/ 151 w 909"/>
                <a:gd name="T85" fmla="*/ 701 h 1016"/>
                <a:gd name="T86" fmla="*/ 200 w 909"/>
                <a:gd name="T87" fmla="*/ 676 h 1016"/>
                <a:gd name="T88" fmla="*/ 220 w 909"/>
                <a:gd name="T89" fmla="*/ 655 h 1016"/>
                <a:gd name="T90" fmla="*/ 230 w 909"/>
                <a:gd name="T91" fmla="*/ 622 h 1016"/>
                <a:gd name="T92" fmla="*/ 228 w 909"/>
                <a:gd name="T93" fmla="*/ 574 h 1016"/>
                <a:gd name="T94" fmla="*/ 217 w 909"/>
                <a:gd name="T95" fmla="*/ 552 h 1016"/>
                <a:gd name="T96" fmla="*/ 207 w 909"/>
                <a:gd name="T97" fmla="*/ 485 h 1016"/>
                <a:gd name="T98" fmla="*/ 185 w 909"/>
                <a:gd name="T99" fmla="*/ 487 h 1016"/>
                <a:gd name="T100" fmla="*/ 170 w 909"/>
                <a:gd name="T101" fmla="*/ 432 h 1016"/>
                <a:gd name="T102" fmla="*/ 159 w 909"/>
                <a:gd name="T103" fmla="*/ 334 h 1016"/>
                <a:gd name="T104" fmla="*/ 174 w 909"/>
                <a:gd name="T105" fmla="*/ 331 h 1016"/>
                <a:gd name="T106" fmla="*/ 166 w 909"/>
                <a:gd name="T107" fmla="*/ 301 h 1016"/>
                <a:gd name="T108" fmla="*/ 157 w 909"/>
                <a:gd name="T109" fmla="*/ 258 h 1016"/>
                <a:gd name="T110" fmla="*/ 165 w 909"/>
                <a:gd name="T111" fmla="*/ 129 h 1016"/>
                <a:gd name="T112" fmla="*/ 181 w 909"/>
                <a:gd name="T113" fmla="*/ 79 h 1016"/>
                <a:gd name="T114" fmla="*/ 209 w 909"/>
                <a:gd name="T115" fmla="*/ 55 h 1016"/>
                <a:gd name="T116" fmla="*/ 235 w 909"/>
                <a:gd name="T117" fmla="*/ 59 h 1016"/>
                <a:gd name="T118" fmla="*/ 263 w 909"/>
                <a:gd name="T119" fmla="*/ 29 h 1016"/>
                <a:gd name="T120" fmla="*/ 307 w 909"/>
                <a:gd name="T121" fmla="*/ 8 h 1016"/>
                <a:gd name="T122" fmla="*/ 376 w 909"/>
                <a:gd name="T123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9" h="1016">
                  <a:moveTo>
                    <a:pt x="376" y="0"/>
                  </a:moveTo>
                  <a:lnTo>
                    <a:pt x="393" y="0"/>
                  </a:lnTo>
                  <a:lnTo>
                    <a:pt x="410" y="1"/>
                  </a:lnTo>
                  <a:lnTo>
                    <a:pt x="427" y="4"/>
                  </a:lnTo>
                  <a:lnTo>
                    <a:pt x="444" y="8"/>
                  </a:lnTo>
                  <a:lnTo>
                    <a:pt x="460" y="13"/>
                  </a:lnTo>
                  <a:lnTo>
                    <a:pt x="474" y="20"/>
                  </a:lnTo>
                  <a:lnTo>
                    <a:pt x="481" y="25"/>
                  </a:lnTo>
                  <a:lnTo>
                    <a:pt x="488" y="29"/>
                  </a:lnTo>
                  <a:lnTo>
                    <a:pt x="494" y="35"/>
                  </a:lnTo>
                  <a:lnTo>
                    <a:pt x="500" y="40"/>
                  </a:lnTo>
                  <a:lnTo>
                    <a:pt x="521" y="64"/>
                  </a:lnTo>
                  <a:lnTo>
                    <a:pt x="540" y="87"/>
                  </a:lnTo>
                  <a:lnTo>
                    <a:pt x="548" y="98"/>
                  </a:lnTo>
                  <a:lnTo>
                    <a:pt x="555" y="110"/>
                  </a:lnTo>
                  <a:lnTo>
                    <a:pt x="561" y="122"/>
                  </a:lnTo>
                  <a:lnTo>
                    <a:pt x="567" y="133"/>
                  </a:lnTo>
                  <a:lnTo>
                    <a:pt x="572" y="145"/>
                  </a:lnTo>
                  <a:lnTo>
                    <a:pt x="576" y="158"/>
                  </a:lnTo>
                  <a:lnTo>
                    <a:pt x="579" y="170"/>
                  </a:lnTo>
                  <a:lnTo>
                    <a:pt x="582" y="183"/>
                  </a:lnTo>
                  <a:lnTo>
                    <a:pt x="583" y="196"/>
                  </a:lnTo>
                  <a:lnTo>
                    <a:pt x="583" y="210"/>
                  </a:lnTo>
                  <a:lnTo>
                    <a:pt x="583" y="225"/>
                  </a:lnTo>
                  <a:lnTo>
                    <a:pt x="582" y="239"/>
                  </a:lnTo>
                  <a:lnTo>
                    <a:pt x="574" y="289"/>
                  </a:lnTo>
                  <a:lnTo>
                    <a:pt x="568" y="319"/>
                  </a:lnTo>
                  <a:lnTo>
                    <a:pt x="565" y="334"/>
                  </a:lnTo>
                  <a:lnTo>
                    <a:pt x="564" y="337"/>
                  </a:lnTo>
                  <a:lnTo>
                    <a:pt x="569" y="335"/>
                  </a:lnTo>
                  <a:lnTo>
                    <a:pt x="579" y="330"/>
                  </a:lnTo>
                  <a:lnTo>
                    <a:pt x="583" y="330"/>
                  </a:lnTo>
                  <a:lnTo>
                    <a:pt x="585" y="330"/>
                  </a:lnTo>
                  <a:lnTo>
                    <a:pt x="588" y="331"/>
                  </a:lnTo>
                  <a:lnTo>
                    <a:pt x="591" y="332"/>
                  </a:lnTo>
                  <a:lnTo>
                    <a:pt x="592" y="334"/>
                  </a:lnTo>
                  <a:lnTo>
                    <a:pt x="593" y="336"/>
                  </a:lnTo>
                  <a:lnTo>
                    <a:pt x="594" y="341"/>
                  </a:lnTo>
                  <a:lnTo>
                    <a:pt x="594" y="346"/>
                  </a:lnTo>
                  <a:lnTo>
                    <a:pt x="590" y="383"/>
                  </a:lnTo>
                  <a:lnTo>
                    <a:pt x="582" y="432"/>
                  </a:lnTo>
                  <a:lnTo>
                    <a:pt x="577" y="455"/>
                  </a:lnTo>
                  <a:lnTo>
                    <a:pt x="572" y="474"/>
                  </a:lnTo>
                  <a:lnTo>
                    <a:pt x="568" y="481"/>
                  </a:lnTo>
                  <a:lnTo>
                    <a:pt x="566" y="487"/>
                  </a:lnTo>
                  <a:lnTo>
                    <a:pt x="562" y="489"/>
                  </a:lnTo>
                  <a:lnTo>
                    <a:pt x="560" y="490"/>
                  </a:lnTo>
                  <a:lnTo>
                    <a:pt x="547" y="487"/>
                  </a:lnTo>
                  <a:lnTo>
                    <a:pt x="544" y="485"/>
                  </a:lnTo>
                  <a:lnTo>
                    <a:pt x="543" y="497"/>
                  </a:lnTo>
                  <a:lnTo>
                    <a:pt x="541" y="523"/>
                  </a:lnTo>
                  <a:lnTo>
                    <a:pt x="538" y="538"/>
                  </a:lnTo>
                  <a:lnTo>
                    <a:pt x="534" y="552"/>
                  </a:lnTo>
                  <a:lnTo>
                    <a:pt x="532" y="559"/>
                  </a:lnTo>
                  <a:lnTo>
                    <a:pt x="530" y="564"/>
                  </a:lnTo>
                  <a:lnTo>
                    <a:pt x="526" y="570"/>
                  </a:lnTo>
                  <a:lnTo>
                    <a:pt x="523" y="574"/>
                  </a:lnTo>
                  <a:lnTo>
                    <a:pt x="504" y="594"/>
                  </a:lnTo>
                  <a:lnTo>
                    <a:pt x="498" y="602"/>
                  </a:lnTo>
                  <a:lnTo>
                    <a:pt x="496" y="624"/>
                  </a:lnTo>
                  <a:lnTo>
                    <a:pt x="521" y="622"/>
                  </a:lnTo>
                  <a:lnTo>
                    <a:pt x="522" y="629"/>
                  </a:lnTo>
                  <a:lnTo>
                    <a:pt x="525" y="645"/>
                  </a:lnTo>
                  <a:lnTo>
                    <a:pt x="527" y="650"/>
                  </a:lnTo>
                  <a:lnTo>
                    <a:pt x="531" y="655"/>
                  </a:lnTo>
                  <a:lnTo>
                    <a:pt x="534" y="660"/>
                  </a:lnTo>
                  <a:lnTo>
                    <a:pt x="539" y="666"/>
                  </a:lnTo>
                  <a:lnTo>
                    <a:pt x="544" y="672"/>
                  </a:lnTo>
                  <a:lnTo>
                    <a:pt x="551" y="676"/>
                  </a:lnTo>
                  <a:lnTo>
                    <a:pt x="559" y="682"/>
                  </a:lnTo>
                  <a:lnTo>
                    <a:pt x="568" y="686"/>
                  </a:lnTo>
                  <a:lnTo>
                    <a:pt x="594" y="699"/>
                  </a:lnTo>
                  <a:lnTo>
                    <a:pt x="629" y="714"/>
                  </a:lnTo>
                  <a:lnTo>
                    <a:pt x="670" y="730"/>
                  </a:lnTo>
                  <a:lnTo>
                    <a:pt x="715" y="749"/>
                  </a:lnTo>
                  <a:lnTo>
                    <a:pt x="760" y="768"/>
                  </a:lnTo>
                  <a:lnTo>
                    <a:pt x="802" y="786"/>
                  </a:lnTo>
                  <a:lnTo>
                    <a:pt x="820" y="795"/>
                  </a:lnTo>
                  <a:lnTo>
                    <a:pt x="837" y="803"/>
                  </a:lnTo>
                  <a:lnTo>
                    <a:pt x="850" y="811"/>
                  </a:lnTo>
                  <a:lnTo>
                    <a:pt x="862" y="817"/>
                  </a:lnTo>
                  <a:lnTo>
                    <a:pt x="879" y="830"/>
                  </a:lnTo>
                  <a:lnTo>
                    <a:pt x="891" y="840"/>
                  </a:lnTo>
                  <a:lnTo>
                    <a:pt x="896" y="846"/>
                  </a:lnTo>
                  <a:lnTo>
                    <a:pt x="900" y="851"/>
                  </a:lnTo>
                  <a:lnTo>
                    <a:pt x="902" y="856"/>
                  </a:lnTo>
                  <a:lnTo>
                    <a:pt x="906" y="861"/>
                  </a:lnTo>
                  <a:lnTo>
                    <a:pt x="908" y="874"/>
                  </a:lnTo>
                  <a:lnTo>
                    <a:pt x="909" y="887"/>
                  </a:lnTo>
                  <a:lnTo>
                    <a:pt x="909" y="903"/>
                  </a:lnTo>
                  <a:lnTo>
                    <a:pt x="909" y="922"/>
                  </a:lnTo>
                  <a:lnTo>
                    <a:pt x="907" y="960"/>
                  </a:lnTo>
                  <a:lnTo>
                    <a:pt x="906" y="988"/>
                  </a:lnTo>
                  <a:lnTo>
                    <a:pt x="905" y="1006"/>
                  </a:lnTo>
                  <a:lnTo>
                    <a:pt x="905" y="1013"/>
                  </a:lnTo>
                  <a:lnTo>
                    <a:pt x="455" y="1016"/>
                  </a:lnTo>
                  <a:lnTo>
                    <a:pt x="453" y="1005"/>
                  </a:lnTo>
                  <a:lnTo>
                    <a:pt x="450" y="995"/>
                  </a:lnTo>
                  <a:lnTo>
                    <a:pt x="448" y="974"/>
                  </a:lnTo>
                  <a:lnTo>
                    <a:pt x="447" y="954"/>
                  </a:lnTo>
                  <a:lnTo>
                    <a:pt x="445" y="933"/>
                  </a:lnTo>
                  <a:lnTo>
                    <a:pt x="441" y="908"/>
                  </a:lnTo>
                  <a:lnTo>
                    <a:pt x="443" y="893"/>
                  </a:lnTo>
                  <a:lnTo>
                    <a:pt x="444" y="881"/>
                  </a:lnTo>
                  <a:lnTo>
                    <a:pt x="444" y="871"/>
                  </a:lnTo>
                  <a:lnTo>
                    <a:pt x="443" y="863"/>
                  </a:lnTo>
                  <a:lnTo>
                    <a:pt x="441" y="857"/>
                  </a:lnTo>
                  <a:lnTo>
                    <a:pt x="438" y="852"/>
                  </a:lnTo>
                  <a:lnTo>
                    <a:pt x="435" y="849"/>
                  </a:lnTo>
                  <a:lnTo>
                    <a:pt x="431" y="846"/>
                  </a:lnTo>
                  <a:lnTo>
                    <a:pt x="453" y="824"/>
                  </a:lnTo>
                  <a:lnTo>
                    <a:pt x="476" y="799"/>
                  </a:lnTo>
                  <a:lnTo>
                    <a:pt x="488" y="784"/>
                  </a:lnTo>
                  <a:lnTo>
                    <a:pt x="503" y="763"/>
                  </a:lnTo>
                  <a:lnTo>
                    <a:pt x="518" y="737"/>
                  </a:lnTo>
                  <a:lnTo>
                    <a:pt x="538" y="706"/>
                  </a:lnTo>
                  <a:lnTo>
                    <a:pt x="507" y="734"/>
                  </a:lnTo>
                  <a:lnTo>
                    <a:pt x="477" y="762"/>
                  </a:lnTo>
                  <a:lnTo>
                    <a:pt x="446" y="790"/>
                  </a:lnTo>
                  <a:lnTo>
                    <a:pt x="416" y="819"/>
                  </a:lnTo>
                  <a:lnTo>
                    <a:pt x="403" y="815"/>
                  </a:lnTo>
                  <a:lnTo>
                    <a:pt x="391" y="813"/>
                  </a:lnTo>
                  <a:lnTo>
                    <a:pt x="385" y="813"/>
                  </a:lnTo>
                  <a:lnTo>
                    <a:pt x="380" y="813"/>
                  </a:lnTo>
                  <a:lnTo>
                    <a:pt x="373" y="813"/>
                  </a:lnTo>
                  <a:lnTo>
                    <a:pt x="367" y="815"/>
                  </a:lnTo>
                  <a:lnTo>
                    <a:pt x="359" y="812"/>
                  </a:lnTo>
                  <a:lnTo>
                    <a:pt x="351" y="808"/>
                  </a:lnTo>
                  <a:lnTo>
                    <a:pt x="343" y="805"/>
                  </a:lnTo>
                  <a:lnTo>
                    <a:pt x="336" y="801"/>
                  </a:lnTo>
                  <a:lnTo>
                    <a:pt x="320" y="789"/>
                  </a:lnTo>
                  <a:lnTo>
                    <a:pt x="304" y="777"/>
                  </a:lnTo>
                  <a:lnTo>
                    <a:pt x="288" y="762"/>
                  </a:lnTo>
                  <a:lnTo>
                    <a:pt x="272" y="746"/>
                  </a:lnTo>
                  <a:lnTo>
                    <a:pt x="256" y="730"/>
                  </a:lnTo>
                  <a:lnTo>
                    <a:pt x="241" y="714"/>
                  </a:lnTo>
                  <a:lnTo>
                    <a:pt x="253" y="733"/>
                  </a:lnTo>
                  <a:lnTo>
                    <a:pt x="265" y="752"/>
                  </a:lnTo>
                  <a:lnTo>
                    <a:pt x="277" y="771"/>
                  </a:lnTo>
                  <a:lnTo>
                    <a:pt x="290" y="788"/>
                  </a:lnTo>
                  <a:lnTo>
                    <a:pt x="303" y="805"/>
                  </a:lnTo>
                  <a:lnTo>
                    <a:pt x="316" y="820"/>
                  </a:lnTo>
                  <a:lnTo>
                    <a:pt x="331" y="832"/>
                  </a:lnTo>
                  <a:lnTo>
                    <a:pt x="347" y="843"/>
                  </a:lnTo>
                  <a:lnTo>
                    <a:pt x="343" y="850"/>
                  </a:lnTo>
                  <a:lnTo>
                    <a:pt x="340" y="857"/>
                  </a:lnTo>
                  <a:lnTo>
                    <a:pt x="339" y="864"/>
                  </a:lnTo>
                  <a:lnTo>
                    <a:pt x="338" y="869"/>
                  </a:lnTo>
                  <a:lnTo>
                    <a:pt x="338" y="875"/>
                  </a:lnTo>
                  <a:lnTo>
                    <a:pt x="338" y="881"/>
                  </a:lnTo>
                  <a:lnTo>
                    <a:pt x="339" y="885"/>
                  </a:lnTo>
                  <a:lnTo>
                    <a:pt x="341" y="891"/>
                  </a:lnTo>
                  <a:lnTo>
                    <a:pt x="346" y="899"/>
                  </a:lnTo>
                  <a:lnTo>
                    <a:pt x="350" y="906"/>
                  </a:lnTo>
                  <a:lnTo>
                    <a:pt x="357" y="911"/>
                  </a:lnTo>
                  <a:lnTo>
                    <a:pt x="363" y="915"/>
                  </a:lnTo>
                  <a:lnTo>
                    <a:pt x="361" y="918"/>
                  </a:lnTo>
                  <a:lnTo>
                    <a:pt x="361" y="920"/>
                  </a:lnTo>
                  <a:lnTo>
                    <a:pt x="323" y="901"/>
                  </a:lnTo>
                  <a:lnTo>
                    <a:pt x="278" y="881"/>
                  </a:lnTo>
                  <a:lnTo>
                    <a:pt x="228" y="859"/>
                  </a:lnTo>
                  <a:lnTo>
                    <a:pt x="177" y="838"/>
                  </a:lnTo>
                  <a:lnTo>
                    <a:pt x="125" y="816"/>
                  </a:lnTo>
                  <a:lnTo>
                    <a:pt x="78" y="797"/>
                  </a:lnTo>
                  <a:lnTo>
                    <a:pt x="35" y="779"/>
                  </a:lnTo>
                  <a:lnTo>
                    <a:pt x="0" y="764"/>
                  </a:lnTo>
                  <a:lnTo>
                    <a:pt x="27" y="753"/>
                  </a:lnTo>
                  <a:lnTo>
                    <a:pt x="54" y="742"/>
                  </a:lnTo>
                  <a:lnTo>
                    <a:pt x="81" y="730"/>
                  </a:lnTo>
                  <a:lnTo>
                    <a:pt x="106" y="720"/>
                  </a:lnTo>
                  <a:lnTo>
                    <a:pt x="130" y="710"/>
                  </a:lnTo>
                  <a:lnTo>
                    <a:pt x="151" y="701"/>
                  </a:lnTo>
                  <a:lnTo>
                    <a:pt x="170" y="693"/>
                  </a:lnTo>
                  <a:lnTo>
                    <a:pt x="183" y="686"/>
                  </a:lnTo>
                  <a:lnTo>
                    <a:pt x="192" y="682"/>
                  </a:lnTo>
                  <a:lnTo>
                    <a:pt x="200" y="676"/>
                  </a:lnTo>
                  <a:lnTo>
                    <a:pt x="207" y="672"/>
                  </a:lnTo>
                  <a:lnTo>
                    <a:pt x="212" y="666"/>
                  </a:lnTo>
                  <a:lnTo>
                    <a:pt x="217" y="660"/>
                  </a:lnTo>
                  <a:lnTo>
                    <a:pt x="220" y="655"/>
                  </a:lnTo>
                  <a:lnTo>
                    <a:pt x="224" y="650"/>
                  </a:lnTo>
                  <a:lnTo>
                    <a:pt x="226" y="645"/>
                  </a:lnTo>
                  <a:lnTo>
                    <a:pt x="230" y="629"/>
                  </a:lnTo>
                  <a:lnTo>
                    <a:pt x="230" y="622"/>
                  </a:lnTo>
                  <a:lnTo>
                    <a:pt x="255" y="624"/>
                  </a:lnTo>
                  <a:lnTo>
                    <a:pt x="254" y="602"/>
                  </a:lnTo>
                  <a:lnTo>
                    <a:pt x="247" y="594"/>
                  </a:lnTo>
                  <a:lnTo>
                    <a:pt x="228" y="574"/>
                  </a:lnTo>
                  <a:lnTo>
                    <a:pt x="225" y="570"/>
                  </a:lnTo>
                  <a:lnTo>
                    <a:pt x="223" y="564"/>
                  </a:lnTo>
                  <a:lnTo>
                    <a:pt x="219" y="559"/>
                  </a:lnTo>
                  <a:lnTo>
                    <a:pt x="217" y="552"/>
                  </a:lnTo>
                  <a:lnTo>
                    <a:pt x="214" y="538"/>
                  </a:lnTo>
                  <a:lnTo>
                    <a:pt x="211" y="523"/>
                  </a:lnTo>
                  <a:lnTo>
                    <a:pt x="208" y="497"/>
                  </a:lnTo>
                  <a:lnTo>
                    <a:pt x="207" y="485"/>
                  </a:lnTo>
                  <a:lnTo>
                    <a:pt x="205" y="487"/>
                  </a:lnTo>
                  <a:lnTo>
                    <a:pt x="192" y="490"/>
                  </a:lnTo>
                  <a:lnTo>
                    <a:pt x="189" y="489"/>
                  </a:lnTo>
                  <a:lnTo>
                    <a:pt x="185" y="487"/>
                  </a:lnTo>
                  <a:lnTo>
                    <a:pt x="183" y="481"/>
                  </a:lnTo>
                  <a:lnTo>
                    <a:pt x="180" y="474"/>
                  </a:lnTo>
                  <a:lnTo>
                    <a:pt x="175" y="455"/>
                  </a:lnTo>
                  <a:lnTo>
                    <a:pt x="170" y="432"/>
                  </a:lnTo>
                  <a:lnTo>
                    <a:pt x="162" y="383"/>
                  </a:lnTo>
                  <a:lnTo>
                    <a:pt x="157" y="346"/>
                  </a:lnTo>
                  <a:lnTo>
                    <a:pt x="157" y="339"/>
                  </a:lnTo>
                  <a:lnTo>
                    <a:pt x="159" y="334"/>
                  </a:lnTo>
                  <a:lnTo>
                    <a:pt x="162" y="331"/>
                  </a:lnTo>
                  <a:lnTo>
                    <a:pt x="165" y="330"/>
                  </a:lnTo>
                  <a:lnTo>
                    <a:pt x="170" y="330"/>
                  </a:lnTo>
                  <a:lnTo>
                    <a:pt x="174" y="331"/>
                  </a:lnTo>
                  <a:lnTo>
                    <a:pt x="177" y="332"/>
                  </a:lnTo>
                  <a:lnTo>
                    <a:pt x="182" y="334"/>
                  </a:lnTo>
                  <a:lnTo>
                    <a:pt x="174" y="319"/>
                  </a:lnTo>
                  <a:lnTo>
                    <a:pt x="166" y="301"/>
                  </a:lnTo>
                  <a:lnTo>
                    <a:pt x="163" y="293"/>
                  </a:lnTo>
                  <a:lnTo>
                    <a:pt x="160" y="283"/>
                  </a:lnTo>
                  <a:lnTo>
                    <a:pt x="158" y="272"/>
                  </a:lnTo>
                  <a:lnTo>
                    <a:pt x="157" y="258"/>
                  </a:lnTo>
                  <a:lnTo>
                    <a:pt x="156" y="228"/>
                  </a:lnTo>
                  <a:lnTo>
                    <a:pt x="157" y="194"/>
                  </a:lnTo>
                  <a:lnTo>
                    <a:pt x="160" y="160"/>
                  </a:lnTo>
                  <a:lnTo>
                    <a:pt x="165" y="129"/>
                  </a:lnTo>
                  <a:lnTo>
                    <a:pt x="168" y="114"/>
                  </a:lnTo>
                  <a:lnTo>
                    <a:pt x="172" y="100"/>
                  </a:lnTo>
                  <a:lnTo>
                    <a:pt x="176" y="89"/>
                  </a:lnTo>
                  <a:lnTo>
                    <a:pt x="181" y="79"/>
                  </a:lnTo>
                  <a:lnTo>
                    <a:pt x="188" y="69"/>
                  </a:lnTo>
                  <a:lnTo>
                    <a:pt x="194" y="62"/>
                  </a:lnTo>
                  <a:lnTo>
                    <a:pt x="202" y="57"/>
                  </a:lnTo>
                  <a:lnTo>
                    <a:pt x="209" y="55"/>
                  </a:lnTo>
                  <a:lnTo>
                    <a:pt x="216" y="54"/>
                  </a:lnTo>
                  <a:lnTo>
                    <a:pt x="223" y="55"/>
                  </a:lnTo>
                  <a:lnTo>
                    <a:pt x="229" y="56"/>
                  </a:lnTo>
                  <a:lnTo>
                    <a:pt x="235" y="59"/>
                  </a:lnTo>
                  <a:lnTo>
                    <a:pt x="243" y="49"/>
                  </a:lnTo>
                  <a:lnTo>
                    <a:pt x="252" y="40"/>
                  </a:lnTo>
                  <a:lnTo>
                    <a:pt x="258" y="35"/>
                  </a:lnTo>
                  <a:lnTo>
                    <a:pt x="263" y="29"/>
                  </a:lnTo>
                  <a:lnTo>
                    <a:pt x="270" y="25"/>
                  </a:lnTo>
                  <a:lnTo>
                    <a:pt x="277" y="20"/>
                  </a:lnTo>
                  <a:lnTo>
                    <a:pt x="291" y="13"/>
                  </a:lnTo>
                  <a:lnTo>
                    <a:pt x="307" y="8"/>
                  </a:lnTo>
                  <a:lnTo>
                    <a:pt x="324" y="4"/>
                  </a:lnTo>
                  <a:lnTo>
                    <a:pt x="341" y="1"/>
                  </a:lnTo>
                  <a:lnTo>
                    <a:pt x="358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" name="Freeform 94"/>
            <p:cNvSpPr/>
            <p:nvPr/>
          </p:nvSpPr>
          <p:spPr bwMode="auto">
            <a:xfrm>
              <a:off x="5038125" y="4839822"/>
              <a:ext cx="290768" cy="324238"/>
            </a:xfrm>
            <a:custGeom>
              <a:avLst/>
              <a:gdLst>
                <a:gd name="T0" fmla="*/ 483 w 909"/>
                <a:gd name="T1" fmla="*/ 4 h 1016"/>
                <a:gd name="T2" fmla="*/ 428 w 909"/>
                <a:gd name="T3" fmla="*/ 25 h 1016"/>
                <a:gd name="T4" fmla="*/ 389 w 909"/>
                <a:gd name="T5" fmla="*/ 64 h 1016"/>
                <a:gd name="T6" fmla="*/ 348 w 909"/>
                <a:gd name="T7" fmla="*/ 122 h 1016"/>
                <a:gd name="T8" fmla="*/ 330 w 909"/>
                <a:gd name="T9" fmla="*/ 170 h 1016"/>
                <a:gd name="T10" fmla="*/ 327 w 909"/>
                <a:gd name="T11" fmla="*/ 225 h 1016"/>
                <a:gd name="T12" fmla="*/ 345 w 909"/>
                <a:gd name="T13" fmla="*/ 334 h 1016"/>
                <a:gd name="T14" fmla="*/ 327 w 909"/>
                <a:gd name="T15" fmla="*/ 330 h 1016"/>
                <a:gd name="T16" fmla="*/ 318 w 909"/>
                <a:gd name="T17" fmla="*/ 334 h 1016"/>
                <a:gd name="T18" fmla="*/ 320 w 909"/>
                <a:gd name="T19" fmla="*/ 383 h 1016"/>
                <a:gd name="T20" fmla="*/ 341 w 909"/>
                <a:gd name="T21" fmla="*/ 481 h 1016"/>
                <a:gd name="T22" fmla="*/ 363 w 909"/>
                <a:gd name="T23" fmla="*/ 487 h 1016"/>
                <a:gd name="T24" fmla="*/ 372 w 909"/>
                <a:gd name="T25" fmla="*/ 538 h 1016"/>
                <a:gd name="T26" fmla="*/ 383 w 909"/>
                <a:gd name="T27" fmla="*/ 570 h 1016"/>
                <a:gd name="T28" fmla="*/ 414 w 909"/>
                <a:gd name="T29" fmla="*/ 624 h 1016"/>
                <a:gd name="T30" fmla="*/ 382 w 909"/>
                <a:gd name="T31" fmla="*/ 650 h 1016"/>
                <a:gd name="T32" fmla="*/ 365 w 909"/>
                <a:gd name="T33" fmla="*/ 672 h 1016"/>
                <a:gd name="T34" fmla="*/ 315 w 909"/>
                <a:gd name="T35" fmla="*/ 699 h 1016"/>
                <a:gd name="T36" fmla="*/ 149 w 909"/>
                <a:gd name="T37" fmla="*/ 768 h 1016"/>
                <a:gd name="T38" fmla="*/ 59 w 909"/>
                <a:gd name="T39" fmla="*/ 811 h 1016"/>
                <a:gd name="T40" fmla="*/ 14 w 909"/>
                <a:gd name="T41" fmla="*/ 846 h 1016"/>
                <a:gd name="T42" fmla="*/ 2 w 909"/>
                <a:gd name="T43" fmla="*/ 874 h 1016"/>
                <a:gd name="T44" fmla="*/ 3 w 909"/>
                <a:gd name="T45" fmla="*/ 960 h 1016"/>
                <a:gd name="T46" fmla="*/ 454 w 909"/>
                <a:gd name="T47" fmla="*/ 1016 h 1016"/>
                <a:gd name="T48" fmla="*/ 465 w 909"/>
                <a:gd name="T49" fmla="*/ 986 h 1016"/>
                <a:gd name="T50" fmla="*/ 492 w 909"/>
                <a:gd name="T51" fmla="*/ 956 h 1016"/>
                <a:gd name="T52" fmla="*/ 501 w 909"/>
                <a:gd name="T53" fmla="*/ 915 h 1016"/>
                <a:gd name="T54" fmla="*/ 479 w 909"/>
                <a:gd name="T55" fmla="*/ 891 h 1016"/>
                <a:gd name="T56" fmla="*/ 477 w 909"/>
                <a:gd name="T57" fmla="*/ 869 h 1016"/>
                <a:gd name="T58" fmla="*/ 485 w 909"/>
                <a:gd name="T59" fmla="*/ 843 h 1016"/>
                <a:gd name="T60" fmla="*/ 428 w 909"/>
                <a:gd name="T61" fmla="*/ 788 h 1016"/>
                <a:gd name="T62" fmla="*/ 380 w 909"/>
                <a:gd name="T63" fmla="*/ 714 h 1016"/>
                <a:gd name="T64" fmla="*/ 443 w 909"/>
                <a:gd name="T65" fmla="*/ 777 h 1016"/>
                <a:gd name="T66" fmla="*/ 489 w 909"/>
                <a:gd name="T67" fmla="*/ 808 h 1016"/>
                <a:gd name="T68" fmla="*/ 518 w 909"/>
                <a:gd name="T69" fmla="*/ 813 h 1016"/>
                <a:gd name="T70" fmla="*/ 554 w 909"/>
                <a:gd name="T71" fmla="*/ 819 h 1016"/>
                <a:gd name="T72" fmla="*/ 676 w 909"/>
                <a:gd name="T73" fmla="*/ 706 h 1016"/>
                <a:gd name="T74" fmla="*/ 614 w 909"/>
                <a:gd name="T75" fmla="*/ 799 h 1016"/>
                <a:gd name="T76" fmla="*/ 576 w 909"/>
                <a:gd name="T77" fmla="*/ 852 h 1016"/>
                <a:gd name="T78" fmla="*/ 582 w 909"/>
                <a:gd name="T79" fmla="*/ 878 h 1016"/>
                <a:gd name="T80" fmla="*/ 662 w 909"/>
                <a:gd name="T81" fmla="*/ 868 h 1016"/>
                <a:gd name="T82" fmla="*/ 842 w 909"/>
                <a:gd name="T83" fmla="*/ 793 h 1016"/>
                <a:gd name="T84" fmla="*/ 855 w 909"/>
                <a:gd name="T85" fmla="*/ 742 h 1016"/>
                <a:gd name="T86" fmla="*/ 758 w 909"/>
                <a:gd name="T87" fmla="*/ 701 h 1016"/>
                <a:gd name="T88" fmla="*/ 710 w 909"/>
                <a:gd name="T89" fmla="*/ 676 h 1016"/>
                <a:gd name="T90" fmla="*/ 689 w 909"/>
                <a:gd name="T91" fmla="*/ 655 h 1016"/>
                <a:gd name="T92" fmla="*/ 679 w 909"/>
                <a:gd name="T93" fmla="*/ 622 h 1016"/>
                <a:gd name="T94" fmla="*/ 681 w 909"/>
                <a:gd name="T95" fmla="*/ 574 h 1016"/>
                <a:gd name="T96" fmla="*/ 693 w 909"/>
                <a:gd name="T97" fmla="*/ 552 h 1016"/>
                <a:gd name="T98" fmla="*/ 703 w 909"/>
                <a:gd name="T99" fmla="*/ 485 h 1016"/>
                <a:gd name="T100" fmla="*/ 724 w 909"/>
                <a:gd name="T101" fmla="*/ 487 h 1016"/>
                <a:gd name="T102" fmla="*/ 740 w 909"/>
                <a:gd name="T103" fmla="*/ 432 h 1016"/>
                <a:gd name="T104" fmla="*/ 750 w 909"/>
                <a:gd name="T105" fmla="*/ 334 h 1016"/>
                <a:gd name="T106" fmla="*/ 736 w 909"/>
                <a:gd name="T107" fmla="*/ 331 h 1016"/>
                <a:gd name="T108" fmla="*/ 743 w 909"/>
                <a:gd name="T109" fmla="*/ 301 h 1016"/>
                <a:gd name="T110" fmla="*/ 752 w 909"/>
                <a:gd name="T111" fmla="*/ 258 h 1016"/>
                <a:gd name="T112" fmla="*/ 745 w 909"/>
                <a:gd name="T113" fmla="*/ 129 h 1016"/>
                <a:gd name="T114" fmla="*/ 729 w 909"/>
                <a:gd name="T115" fmla="*/ 79 h 1016"/>
                <a:gd name="T116" fmla="*/ 701 w 909"/>
                <a:gd name="T117" fmla="*/ 55 h 1016"/>
                <a:gd name="T118" fmla="*/ 675 w 909"/>
                <a:gd name="T119" fmla="*/ 59 h 1016"/>
                <a:gd name="T120" fmla="*/ 646 w 909"/>
                <a:gd name="T121" fmla="*/ 29 h 1016"/>
                <a:gd name="T122" fmla="*/ 602 w 909"/>
                <a:gd name="T123" fmla="*/ 8 h 1016"/>
                <a:gd name="T124" fmla="*/ 533 w 909"/>
                <a:gd name="T12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9" h="1016">
                  <a:moveTo>
                    <a:pt x="533" y="0"/>
                  </a:moveTo>
                  <a:lnTo>
                    <a:pt x="516" y="0"/>
                  </a:lnTo>
                  <a:lnTo>
                    <a:pt x="500" y="1"/>
                  </a:lnTo>
                  <a:lnTo>
                    <a:pt x="483" y="4"/>
                  </a:lnTo>
                  <a:lnTo>
                    <a:pt x="466" y="8"/>
                  </a:lnTo>
                  <a:lnTo>
                    <a:pt x="450" y="13"/>
                  </a:lnTo>
                  <a:lnTo>
                    <a:pt x="435" y="20"/>
                  </a:lnTo>
                  <a:lnTo>
                    <a:pt x="428" y="25"/>
                  </a:lnTo>
                  <a:lnTo>
                    <a:pt x="422" y="29"/>
                  </a:lnTo>
                  <a:lnTo>
                    <a:pt x="416" y="35"/>
                  </a:lnTo>
                  <a:lnTo>
                    <a:pt x="409" y="40"/>
                  </a:lnTo>
                  <a:lnTo>
                    <a:pt x="389" y="64"/>
                  </a:lnTo>
                  <a:lnTo>
                    <a:pt x="370" y="87"/>
                  </a:lnTo>
                  <a:lnTo>
                    <a:pt x="362" y="98"/>
                  </a:lnTo>
                  <a:lnTo>
                    <a:pt x="355" y="110"/>
                  </a:lnTo>
                  <a:lnTo>
                    <a:pt x="348" y="122"/>
                  </a:lnTo>
                  <a:lnTo>
                    <a:pt x="343" y="133"/>
                  </a:lnTo>
                  <a:lnTo>
                    <a:pt x="338" y="145"/>
                  </a:lnTo>
                  <a:lnTo>
                    <a:pt x="334" y="158"/>
                  </a:lnTo>
                  <a:lnTo>
                    <a:pt x="330" y="170"/>
                  </a:lnTo>
                  <a:lnTo>
                    <a:pt x="328" y="183"/>
                  </a:lnTo>
                  <a:lnTo>
                    <a:pt x="327" y="196"/>
                  </a:lnTo>
                  <a:lnTo>
                    <a:pt x="327" y="210"/>
                  </a:lnTo>
                  <a:lnTo>
                    <a:pt x="327" y="225"/>
                  </a:lnTo>
                  <a:lnTo>
                    <a:pt x="328" y="239"/>
                  </a:lnTo>
                  <a:lnTo>
                    <a:pt x="336" y="289"/>
                  </a:lnTo>
                  <a:lnTo>
                    <a:pt x="341" y="319"/>
                  </a:lnTo>
                  <a:lnTo>
                    <a:pt x="345" y="334"/>
                  </a:lnTo>
                  <a:lnTo>
                    <a:pt x="346" y="337"/>
                  </a:lnTo>
                  <a:lnTo>
                    <a:pt x="340" y="335"/>
                  </a:lnTo>
                  <a:lnTo>
                    <a:pt x="330" y="330"/>
                  </a:lnTo>
                  <a:lnTo>
                    <a:pt x="327" y="330"/>
                  </a:lnTo>
                  <a:lnTo>
                    <a:pt x="325" y="330"/>
                  </a:lnTo>
                  <a:lnTo>
                    <a:pt x="321" y="331"/>
                  </a:lnTo>
                  <a:lnTo>
                    <a:pt x="319" y="332"/>
                  </a:lnTo>
                  <a:lnTo>
                    <a:pt x="318" y="334"/>
                  </a:lnTo>
                  <a:lnTo>
                    <a:pt x="317" y="336"/>
                  </a:lnTo>
                  <a:lnTo>
                    <a:pt x="315" y="341"/>
                  </a:lnTo>
                  <a:lnTo>
                    <a:pt x="315" y="346"/>
                  </a:lnTo>
                  <a:lnTo>
                    <a:pt x="320" y="383"/>
                  </a:lnTo>
                  <a:lnTo>
                    <a:pt x="328" y="432"/>
                  </a:lnTo>
                  <a:lnTo>
                    <a:pt x="332" y="455"/>
                  </a:lnTo>
                  <a:lnTo>
                    <a:pt x="338" y="474"/>
                  </a:lnTo>
                  <a:lnTo>
                    <a:pt x="341" y="481"/>
                  </a:lnTo>
                  <a:lnTo>
                    <a:pt x="344" y="487"/>
                  </a:lnTo>
                  <a:lnTo>
                    <a:pt x="347" y="489"/>
                  </a:lnTo>
                  <a:lnTo>
                    <a:pt x="349" y="490"/>
                  </a:lnTo>
                  <a:lnTo>
                    <a:pt x="363" y="487"/>
                  </a:lnTo>
                  <a:lnTo>
                    <a:pt x="365" y="485"/>
                  </a:lnTo>
                  <a:lnTo>
                    <a:pt x="366" y="497"/>
                  </a:lnTo>
                  <a:lnTo>
                    <a:pt x="369" y="523"/>
                  </a:lnTo>
                  <a:lnTo>
                    <a:pt x="372" y="538"/>
                  </a:lnTo>
                  <a:lnTo>
                    <a:pt x="375" y="552"/>
                  </a:lnTo>
                  <a:lnTo>
                    <a:pt x="378" y="559"/>
                  </a:lnTo>
                  <a:lnTo>
                    <a:pt x="380" y="564"/>
                  </a:lnTo>
                  <a:lnTo>
                    <a:pt x="383" y="570"/>
                  </a:lnTo>
                  <a:lnTo>
                    <a:pt x="387" y="574"/>
                  </a:lnTo>
                  <a:lnTo>
                    <a:pt x="406" y="594"/>
                  </a:lnTo>
                  <a:lnTo>
                    <a:pt x="411" y="602"/>
                  </a:lnTo>
                  <a:lnTo>
                    <a:pt x="414" y="624"/>
                  </a:lnTo>
                  <a:lnTo>
                    <a:pt x="389" y="622"/>
                  </a:lnTo>
                  <a:lnTo>
                    <a:pt x="388" y="629"/>
                  </a:lnTo>
                  <a:lnTo>
                    <a:pt x="384" y="645"/>
                  </a:lnTo>
                  <a:lnTo>
                    <a:pt x="382" y="650"/>
                  </a:lnTo>
                  <a:lnTo>
                    <a:pt x="379" y="655"/>
                  </a:lnTo>
                  <a:lnTo>
                    <a:pt x="375" y="660"/>
                  </a:lnTo>
                  <a:lnTo>
                    <a:pt x="371" y="666"/>
                  </a:lnTo>
                  <a:lnTo>
                    <a:pt x="365" y="672"/>
                  </a:lnTo>
                  <a:lnTo>
                    <a:pt x="358" y="676"/>
                  </a:lnTo>
                  <a:lnTo>
                    <a:pt x="350" y="682"/>
                  </a:lnTo>
                  <a:lnTo>
                    <a:pt x="341" y="686"/>
                  </a:lnTo>
                  <a:lnTo>
                    <a:pt x="315" y="699"/>
                  </a:lnTo>
                  <a:lnTo>
                    <a:pt x="280" y="714"/>
                  </a:lnTo>
                  <a:lnTo>
                    <a:pt x="240" y="730"/>
                  </a:lnTo>
                  <a:lnTo>
                    <a:pt x="195" y="749"/>
                  </a:lnTo>
                  <a:lnTo>
                    <a:pt x="149" y="768"/>
                  </a:lnTo>
                  <a:lnTo>
                    <a:pt x="108" y="786"/>
                  </a:lnTo>
                  <a:lnTo>
                    <a:pt x="90" y="795"/>
                  </a:lnTo>
                  <a:lnTo>
                    <a:pt x="73" y="803"/>
                  </a:lnTo>
                  <a:lnTo>
                    <a:pt x="59" y="811"/>
                  </a:lnTo>
                  <a:lnTo>
                    <a:pt x="48" y="817"/>
                  </a:lnTo>
                  <a:lnTo>
                    <a:pt x="31" y="830"/>
                  </a:lnTo>
                  <a:lnTo>
                    <a:pt x="19" y="840"/>
                  </a:lnTo>
                  <a:lnTo>
                    <a:pt x="14" y="846"/>
                  </a:lnTo>
                  <a:lnTo>
                    <a:pt x="9" y="851"/>
                  </a:lnTo>
                  <a:lnTo>
                    <a:pt x="7" y="856"/>
                  </a:lnTo>
                  <a:lnTo>
                    <a:pt x="4" y="861"/>
                  </a:lnTo>
                  <a:lnTo>
                    <a:pt x="2" y="874"/>
                  </a:lnTo>
                  <a:lnTo>
                    <a:pt x="0" y="887"/>
                  </a:lnTo>
                  <a:lnTo>
                    <a:pt x="0" y="903"/>
                  </a:lnTo>
                  <a:lnTo>
                    <a:pt x="0" y="922"/>
                  </a:lnTo>
                  <a:lnTo>
                    <a:pt x="3" y="960"/>
                  </a:lnTo>
                  <a:lnTo>
                    <a:pt x="4" y="988"/>
                  </a:lnTo>
                  <a:lnTo>
                    <a:pt x="5" y="1006"/>
                  </a:lnTo>
                  <a:lnTo>
                    <a:pt x="5" y="1013"/>
                  </a:lnTo>
                  <a:lnTo>
                    <a:pt x="454" y="1016"/>
                  </a:lnTo>
                  <a:lnTo>
                    <a:pt x="456" y="1008"/>
                  </a:lnTo>
                  <a:lnTo>
                    <a:pt x="458" y="1000"/>
                  </a:lnTo>
                  <a:lnTo>
                    <a:pt x="461" y="993"/>
                  </a:lnTo>
                  <a:lnTo>
                    <a:pt x="465" y="986"/>
                  </a:lnTo>
                  <a:lnTo>
                    <a:pt x="470" y="979"/>
                  </a:lnTo>
                  <a:lnTo>
                    <a:pt x="476" y="971"/>
                  </a:lnTo>
                  <a:lnTo>
                    <a:pt x="484" y="964"/>
                  </a:lnTo>
                  <a:lnTo>
                    <a:pt x="492" y="956"/>
                  </a:lnTo>
                  <a:lnTo>
                    <a:pt x="494" y="946"/>
                  </a:lnTo>
                  <a:lnTo>
                    <a:pt x="496" y="936"/>
                  </a:lnTo>
                  <a:lnTo>
                    <a:pt x="498" y="925"/>
                  </a:lnTo>
                  <a:lnTo>
                    <a:pt x="501" y="915"/>
                  </a:lnTo>
                  <a:lnTo>
                    <a:pt x="495" y="911"/>
                  </a:lnTo>
                  <a:lnTo>
                    <a:pt x="489" y="906"/>
                  </a:lnTo>
                  <a:lnTo>
                    <a:pt x="484" y="899"/>
                  </a:lnTo>
                  <a:lnTo>
                    <a:pt x="479" y="891"/>
                  </a:lnTo>
                  <a:lnTo>
                    <a:pt x="478" y="885"/>
                  </a:lnTo>
                  <a:lnTo>
                    <a:pt x="477" y="881"/>
                  </a:lnTo>
                  <a:lnTo>
                    <a:pt x="476" y="875"/>
                  </a:lnTo>
                  <a:lnTo>
                    <a:pt x="477" y="869"/>
                  </a:lnTo>
                  <a:lnTo>
                    <a:pt x="477" y="864"/>
                  </a:lnTo>
                  <a:lnTo>
                    <a:pt x="479" y="857"/>
                  </a:lnTo>
                  <a:lnTo>
                    <a:pt x="481" y="850"/>
                  </a:lnTo>
                  <a:lnTo>
                    <a:pt x="485" y="843"/>
                  </a:lnTo>
                  <a:lnTo>
                    <a:pt x="470" y="832"/>
                  </a:lnTo>
                  <a:lnTo>
                    <a:pt x="456" y="820"/>
                  </a:lnTo>
                  <a:lnTo>
                    <a:pt x="442" y="805"/>
                  </a:lnTo>
                  <a:lnTo>
                    <a:pt x="428" y="788"/>
                  </a:lnTo>
                  <a:lnTo>
                    <a:pt x="416" y="771"/>
                  </a:lnTo>
                  <a:lnTo>
                    <a:pt x="404" y="752"/>
                  </a:lnTo>
                  <a:lnTo>
                    <a:pt x="391" y="733"/>
                  </a:lnTo>
                  <a:lnTo>
                    <a:pt x="380" y="714"/>
                  </a:lnTo>
                  <a:lnTo>
                    <a:pt x="396" y="730"/>
                  </a:lnTo>
                  <a:lnTo>
                    <a:pt x="411" y="746"/>
                  </a:lnTo>
                  <a:lnTo>
                    <a:pt x="427" y="762"/>
                  </a:lnTo>
                  <a:lnTo>
                    <a:pt x="443" y="777"/>
                  </a:lnTo>
                  <a:lnTo>
                    <a:pt x="459" y="789"/>
                  </a:lnTo>
                  <a:lnTo>
                    <a:pt x="474" y="801"/>
                  </a:lnTo>
                  <a:lnTo>
                    <a:pt x="481" y="805"/>
                  </a:lnTo>
                  <a:lnTo>
                    <a:pt x="489" y="808"/>
                  </a:lnTo>
                  <a:lnTo>
                    <a:pt x="497" y="812"/>
                  </a:lnTo>
                  <a:lnTo>
                    <a:pt x="505" y="815"/>
                  </a:lnTo>
                  <a:lnTo>
                    <a:pt x="512" y="813"/>
                  </a:lnTo>
                  <a:lnTo>
                    <a:pt x="518" y="813"/>
                  </a:lnTo>
                  <a:lnTo>
                    <a:pt x="523" y="813"/>
                  </a:lnTo>
                  <a:lnTo>
                    <a:pt x="530" y="813"/>
                  </a:lnTo>
                  <a:lnTo>
                    <a:pt x="542" y="815"/>
                  </a:lnTo>
                  <a:lnTo>
                    <a:pt x="554" y="819"/>
                  </a:lnTo>
                  <a:lnTo>
                    <a:pt x="584" y="790"/>
                  </a:lnTo>
                  <a:lnTo>
                    <a:pt x="615" y="762"/>
                  </a:lnTo>
                  <a:lnTo>
                    <a:pt x="645" y="734"/>
                  </a:lnTo>
                  <a:lnTo>
                    <a:pt x="676" y="706"/>
                  </a:lnTo>
                  <a:lnTo>
                    <a:pt x="657" y="737"/>
                  </a:lnTo>
                  <a:lnTo>
                    <a:pt x="641" y="763"/>
                  </a:lnTo>
                  <a:lnTo>
                    <a:pt x="626" y="784"/>
                  </a:lnTo>
                  <a:lnTo>
                    <a:pt x="614" y="799"/>
                  </a:lnTo>
                  <a:lnTo>
                    <a:pt x="591" y="824"/>
                  </a:lnTo>
                  <a:lnTo>
                    <a:pt x="570" y="846"/>
                  </a:lnTo>
                  <a:lnTo>
                    <a:pt x="573" y="849"/>
                  </a:lnTo>
                  <a:lnTo>
                    <a:pt x="576" y="852"/>
                  </a:lnTo>
                  <a:lnTo>
                    <a:pt x="579" y="857"/>
                  </a:lnTo>
                  <a:lnTo>
                    <a:pt x="581" y="863"/>
                  </a:lnTo>
                  <a:lnTo>
                    <a:pt x="582" y="869"/>
                  </a:lnTo>
                  <a:lnTo>
                    <a:pt x="582" y="878"/>
                  </a:lnTo>
                  <a:lnTo>
                    <a:pt x="581" y="891"/>
                  </a:lnTo>
                  <a:lnTo>
                    <a:pt x="580" y="904"/>
                  </a:lnTo>
                  <a:lnTo>
                    <a:pt x="618" y="886"/>
                  </a:lnTo>
                  <a:lnTo>
                    <a:pt x="662" y="868"/>
                  </a:lnTo>
                  <a:lnTo>
                    <a:pt x="707" y="848"/>
                  </a:lnTo>
                  <a:lnTo>
                    <a:pt x="754" y="829"/>
                  </a:lnTo>
                  <a:lnTo>
                    <a:pt x="799" y="811"/>
                  </a:lnTo>
                  <a:lnTo>
                    <a:pt x="842" y="793"/>
                  </a:lnTo>
                  <a:lnTo>
                    <a:pt x="879" y="778"/>
                  </a:lnTo>
                  <a:lnTo>
                    <a:pt x="909" y="764"/>
                  </a:lnTo>
                  <a:lnTo>
                    <a:pt x="882" y="753"/>
                  </a:lnTo>
                  <a:lnTo>
                    <a:pt x="855" y="742"/>
                  </a:lnTo>
                  <a:lnTo>
                    <a:pt x="828" y="730"/>
                  </a:lnTo>
                  <a:lnTo>
                    <a:pt x="803" y="720"/>
                  </a:lnTo>
                  <a:lnTo>
                    <a:pt x="780" y="710"/>
                  </a:lnTo>
                  <a:lnTo>
                    <a:pt x="758" y="701"/>
                  </a:lnTo>
                  <a:lnTo>
                    <a:pt x="740" y="693"/>
                  </a:lnTo>
                  <a:lnTo>
                    <a:pt x="727" y="686"/>
                  </a:lnTo>
                  <a:lnTo>
                    <a:pt x="717" y="682"/>
                  </a:lnTo>
                  <a:lnTo>
                    <a:pt x="710" y="676"/>
                  </a:lnTo>
                  <a:lnTo>
                    <a:pt x="703" y="672"/>
                  </a:lnTo>
                  <a:lnTo>
                    <a:pt x="697" y="666"/>
                  </a:lnTo>
                  <a:lnTo>
                    <a:pt x="693" y="660"/>
                  </a:lnTo>
                  <a:lnTo>
                    <a:pt x="689" y="655"/>
                  </a:lnTo>
                  <a:lnTo>
                    <a:pt x="686" y="650"/>
                  </a:lnTo>
                  <a:lnTo>
                    <a:pt x="684" y="645"/>
                  </a:lnTo>
                  <a:lnTo>
                    <a:pt x="679" y="629"/>
                  </a:lnTo>
                  <a:lnTo>
                    <a:pt x="679" y="622"/>
                  </a:lnTo>
                  <a:lnTo>
                    <a:pt x="654" y="624"/>
                  </a:lnTo>
                  <a:lnTo>
                    <a:pt x="655" y="602"/>
                  </a:lnTo>
                  <a:lnTo>
                    <a:pt x="662" y="594"/>
                  </a:lnTo>
                  <a:lnTo>
                    <a:pt x="681" y="574"/>
                  </a:lnTo>
                  <a:lnTo>
                    <a:pt x="685" y="570"/>
                  </a:lnTo>
                  <a:lnTo>
                    <a:pt x="687" y="564"/>
                  </a:lnTo>
                  <a:lnTo>
                    <a:pt x="690" y="559"/>
                  </a:lnTo>
                  <a:lnTo>
                    <a:pt x="693" y="552"/>
                  </a:lnTo>
                  <a:lnTo>
                    <a:pt x="696" y="538"/>
                  </a:lnTo>
                  <a:lnTo>
                    <a:pt x="698" y="523"/>
                  </a:lnTo>
                  <a:lnTo>
                    <a:pt x="702" y="497"/>
                  </a:lnTo>
                  <a:lnTo>
                    <a:pt x="703" y="485"/>
                  </a:lnTo>
                  <a:lnTo>
                    <a:pt x="705" y="487"/>
                  </a:lnTo>
                  <a:lnTo>
                    <a:pt x="719" y="490"/>
                  </a:lnTo>
                  <a:lnTo>
                    <a:pt x="721" y="489"/>
                  </a:lnTo>
                  <a:lnTo>
                    <a:pt x="724" y="487"/>
                  </a:lnTo>
                  <a:lnTo>
                    <a:pt x="727" y="481"/>
                  </a:lnTo>
                  <a:lnTo>
                    <a:pt x="730" y="474"/>
                  </a:lnTo>
                  <a:lnTo>
                    <a:pt x="734" y="455"/>
                  </a:lnTo>
                  <a:lnTo>
                    <a:pt x="740" y="432"/>
                  </a:lnTo>
                  <a:lnTo>
                    <a:pt x="748" y="383"/>
                  </a:lnTo>
                  <a:lnTo>
                    <a:pt x="752" y="346"/>
                  </a:lnTo>
                  <a:lnTo>
                    <a:pt x="752" y="339"/>
                  </a:lnTo>
                  <a:lnTo>
                    <a:pt x="750" y="334"/>
                  </a:lnTo>
                  <a:lnTo>
                    <a:pt x="748" y="331"/>
                  </a:lnTo>
                  <a:lnTo>
                    <a:pt x="745" y="330"/>
                  </a:lnTo>
                  <a:lnTo>
                    <a:pt x="740" y="330"/>
                  </a:lnTo>
                  <a:lnTo>
                    <a:pt x="736" y="331"/>
                  </a:lnTo>
                  <a:lnTo>
                    <a:pt x="732" y="332"/>
                  </a:lnTo>
                  <a:lnTo>
                    <a:pt x="728" y="334"/>
                  </a:lnTo>
                  <a:lnTo>
                    <a:pt x="736" y="319"/>
                  </a:lnTo>
                  <a:lnTo>
                    <a:pt x="743" y="301"/>
                  </a:lnTo>
                  <a:lnTo>
                    <a:pt x="747" y="293"/>
                  </a:lnTo>
                  <a:lnTo>
                    <a:pt x="749" y="283"/>
                  </a:lnTo>
                  <a:lnTo>
                    <a:pt x="751" y="272"/>
                  </a:lnTo>
                  <a:lnTo>
                    <a:pt x="752" y="258"/>
                  </a:lnTo>
                  <a:lnTo>
                    <a:pt x="754" y="228"/>
                  </a:lnTo>
                  <a:lnTo>
                    <a:pt x="752" y="194"/>
                  </a:lnTo>
                  <a:lnTo>
                    <a:pt x="749" y="160"/>
                  </a:lnTo>
                  <a:lnTo>
                    <a:pt x="745" y="129"/>
                  </a:lnTo>
                  <a:lnTo>
                    <a:pt x="741" y="114"/>
                  </a:lnTo>
                  <a:lnTo>
                    <a:pt x="738" y="100"/>
                  </a:lnTo>
                  <a:lnTo>
                    <a:pt x="733" y="89"/>
                  </a:lnTo>
                  <a:lnTo>
                    <a:pt x="729" y="79"/>
                  </a:lnTo>
                  <a:lnTo>
                    <a:pt x="722" y="69"/>
                  </a:lnTo>
                  <a:lnTo>
                    <a:pt x="715" y="62"/>
                  </a:lnTo>
                  <a:lnTo>
                    <a:pt x="708" y="57"/>
                  </a:lnTo>
                  <a:lnTo>
                    <a:pt x="701" y="55"/>
                  </a:lnTo>
                  <a:lnTo>
                    <a:pt x="694" y="54"/>
                  </a:lnTo>
                  <a:lnTo>
                    <a:pt x="687" y="55"/>
                  </a:lnTo>
                  <a:lnTo>
                    <a:pt x="680" y="56"/>
                  </a:lnTo>
                  <a:lnTo>
                    <a:pt x="675" y="59"/>
                  </a:lnTo>
                  <a:lnTo>
                    <a:pt x="667" y="49"/>
                  </a:lnTo>
                  <a:lnTo>
                    <a:pt x="658" y="40"/>
                  </a:lnTo>
                  <a:lnTo>
                    <a:pt x="652" y="35"/>
                  </a:lnTo>
                  <a:lnTo>
                    <a:pt x="646" y="29"/>
                  </a:lnTo>
                  <a:lnTo>
                    <a:pt x="640" y="25"/>
                  </a:lnTo>
                  <a:lnTo>
                    <a:pt x="633" y="20"/>
                  </a:lnTo>
                  <a:lnTo>
                    <a:pt x="618" y="13"/>
                  </a:lnTo>
                  <a:lnTo>
                    <a:pt x="602" y="8"/>
                  </a:lnTo>
                  <a:lnTo>
                    <a:pt x="585" y="4"/>
                  </a:lnTo>
                  <a:lnTo>
                    <a:pt x="568" y="1"/>
                  </a:lnTo>
                  <a:lnTo>
                    <a:pt x="551" y="0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5559425" y="2715260"/>
            <a:ext cx="1072515" cy="1072515"/>
          </a:xfrm>
          <a:prstGeom prst="ellipse">
            <a:avLst/>
          </a:prstGeom>
          <a:solidFill>
            <a:srgbClr val="CA1F25"/>
          </a:solidFill>
          <a:ln w="762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72150" y="2990850"/>
            <a:ext cx="6464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VS</a:t>
            </a:r>
          </a:p>
        </p:txBody>
      </p:sp>
      <p:sp>
        <p:nvSpPr>
          <p:cNvPr id="15" name="矩形 14"/>
          <p:cNvSpPr/>
          <p:nvPr/>
        </p:nvSpPr>
        <p:spPr>
          <a:xfrm>
            <a:off x="2940050" y="2715260"/>
            <a:ext cx="2247900" cy="365125"/>
          </a:xfrm>
          <a:prstGeom prst="rect">
            <a:avLst/>
          </a:prstGeom>
          <a:solidFill>
            <a:srgbClr val="1D4C78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004050" y="2715260"/>
            <a:ext cx="2247900" cy="365125"/>
          </a:xfrm>
          <a:prstGeom prst="rect">
            <a:avLst/>
          </a:prstGeom>
          <a:solidFill>
            <a:srgbClr val="CA1F25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40050" y="3234055"/>
            <a:ext cx="2247900" cy="1926590"/>
          </a:xfrm>
          <a:prstGeom prst="rect">
            <a:avLst/>
          </a:prstGeom>
          <a:solidFill>
            <a:srgbClr val="1D4C78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18" name="矩形 17"/>
          <p:cNvSpPr/>
          <p:nvPr/>
        </p:nvSpPr>
        <p:spPr>
          <a:xfrm>
            <a:off x="7004050" y="3234055"/>
            <a:ext cx="2247900" cy="1926590"/>
          </a:xfrm>
          <a:prstGeom prst="rect">
            <a:avLst/>
          </a:prstGeom>
          <a:solidFill>
            <a:srgbClr val="C94036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19" name="矩形 18"/>
          <p:cNvSpPr/>
          <p:nvPr/>
        </p:nvSpPr>
        <p:spPr>
          <a:xfrm>
            <a:off x="1466850" y="5458460"/>
            <a:ext cx="9333865" cy="911225"/>
          </a:xfrm>
          <a:prstGeom prst="rect">
            <a:avLst/>
          </a:prstGeom>
          <a:solidFill>
            <a:srgbClr val="1D4C78"/>
          </a:solidFill>
          <a:ln w="38100">
            <a:solidFill>
              <a:schemeClr val="tx1"/>
            </a:solidFill>
          </a:ln>
          <a:effectLst>
            <a:outerShdw blurRad="50800" dist="63500" dir="5400000" algn="t" rotWithShape="0">
              <a:schemeClr val="bg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57600" y="2715260"/>
            <a:ext cx="812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团队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722235" y="2715260"/>
            <a:ext cx="796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团队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45680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公司工作存在不足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83270" y="1550035"/>
            <a:ext cx="340106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您的内容打在这里，或者通过复制你的文本后，在此框中选择黏贴并选择只保留文字</a:t>
            </a:r>
            <a:r>
              <a:rPr lang="en-US" altLang="zh-CN" sz="16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 sz="1600"/>
          </a:p>
          <a:p>
            <a:pPr algn="l" fontAlgn="auto">
              <a:lnSpc>
                <a:spcPct val="150000"/>
              </a:lnSpc>
            </a:pPr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923925" y="5425440"/>
            <a:ext cx="1638300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678305" y="4901565"/>
            <a:ext cx="1405255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02815" y="4338320"/>
            <a:ext cx="1638300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2957195" y="3814445"/>
            <a:ext cx="1405255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79165" y="3290570"/>
            <a:ext cx="1638300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5400000">
            <a:off x="4233545" y="2766695"/>
            <a:ext cx="1405255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55515" y="2242820"/>
            <a:ext cx="1638300" cy="3619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/>
        </p:nvSpPr>
        <p:spPr>
          <a:xfrm rot="3120000">
            <a:off x="6547485" y="1203325"/>
            <a:ext cx="704850" cy="1562100"/>
          </a:xfrm>
          <a:prstGeom prst="upArrow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23925" y="4898390"/>
            <a:ext cx="97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2001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00275" y="3811270"/>
            <a:ext cx="97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2004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79165" y="2742565"/>
            <a:ext cx="97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2016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55515" y="1723390"/>
            <a:ext cx="97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2018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3925" y="5900420"/>
            <a:ext cx="2750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条成绩，点击添加文本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591435" y="4898390"/>
            <a:ext cx="2750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条成绩，点击添加文本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024630" y="3811905"/>
            <a:ext cx="2750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条成绩，点击添加文本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17465" y="2763520"/>
            <a:ext cx="2750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条成绩，点击添加文本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6424930" y="-6478905"/>
            <a:ext cx="22733635" cy="13575030"/>
            <a:chOff x="-10118" y="-10203"/>
            <a:chExt cx="35801" cy="21378"/>
          </a:xfrm>
        </p:grpSpPr>
        <p:pic>
          <p:nvPicPr>
            <p:cNvPr id="16" name="图片 15" descr="QQ图片20180105104139"/>
            <p:cNvPicPr>
              <a:picLocks noChangeAspect="1"/>
            </p:cNvPicPr>
            <p:nvPr/>
          </p:nvPicPr>
          <p:blipFill>
            <a:blip r:embed="rId3"/>
            <a:srcRect l="23723" r="26613"/>
            <a:stretch>
              <a:fillRect/>
            </a:stretch>
          </p:blipFill>
          <p:spPr>
            <a:xfrm flipH="1">
              <a:off x="10821" y="-10203"/>
              <a:ext cx="14863" cy="21378"/>
            </a:xfrm>
            <a:prstGeom prst="rect">
              <a:avLst/>
            </a:prstGeom>
          </p:spPr>
        </p:pic>
        <p:pic>
          <p:nvPicPr>
            <p:cNvPr id="15" name="图片 14" descr="QQ图片20180105104139"/>
            <p:cNvPicPr>
              <a:picLocks noChangeAspect="1"/>
            </p:cNvPicPr>
            <p:nvPr/>
          </p:nvPicPr>
          <p:blipFill>
            <a:blip r:embed="rId3"/>
            <a:srcRect r="11796"/>
            <a:stretch>
              <a:fillRect/>
            </a:stretch>
          </p:blipFill>
          <p:spPr>
            <a:xfrm>
              <a:off x="-10118" y="-8221"/>
              <a:ext cx="22469" cy="18195"/>
            </a:xfrm>
            <a:prstGeom prst="rect">
              <a:avLst/>
            </a:prstGeom>
          </p:spPr>
        </p:pic>
      </p:grpSp>
      <p:pic>
        <p:nvPicPr>
          <p:cNvPr id="2" name="图片 1" descr="幻灯片32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709612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310" y="38100"/>
            <a:ext cx="8923655" cy="3933190"/>
          </a:xfrm>
          <a:prstGeom prst="rect">
            <a:avLst/>
          </a:prstGeom>
          <a:effectLst>
            <a:outerShdw blurRad="228600" dist="101600" dir="2700000" algn="tl" rotWithShape="0">
              <a:schemeClr val="tx1">
                <a:lumMod val="50000"/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2266950" y="3691890"/>
            <a:ext cx="7726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solidFill>
                  <a:srgbClr val="C94036"/>
                </a:solidFill>
                <a:latin typeface="微软雅黑" panose="020B0503020204020204" charset="-122"/>
                <a:ea typeface="微软雅黑" panose="020B0503020204020204" charset="-122"/>
              </a:rPr>
              <a:t>谢谢您</a:t>
            </a:r>
            <a:r>
              <a:rPr lang="zh-CN" altLang="en-US" sz="66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的购买与支持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482850" y="4644390"/>
            <a:ext cx="73914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直角三角形 8"/>
          <p:cNvSpPr/>
          <p:nvPr/>
        </p:nvSpPr>
        <p:spPr>
          <a:xfrm>
            <a:off x="-6350" y="5685790"/>
            <a:ext cx="6247765" cy="1185545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-6350" y="6071235"/>
            <a:ext cx="6248400" cy="80010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5943600" y="5685790"/>
            <a:ext cx="6247765" cy="1185545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flipH="1">
            <a:off x="5943600" y="6071235"/>
            <a:ext cx="6248400" cy="80010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885690" y="5151120"/>
            <a:ext cx="2285365" cy="407035"/>
            <a:chOff x="1570" y="2975"/>
            <a:chExt cx="16230" cy="2890"/>
          </a:xfrm>
        </p:grpSpPr>
        <p:sp>
          <p:nvSpPr>
            <p:cNvPr id="17" name="椭圆 16"/>
            <p:cNvSpPr/>
            <p:nvPr/>
          </p:nvSpPr>
          <p:spPr>
            <a:xfrm>
              <a:off x="1570" y="2975"/>
              <a:ext cx="2890" cy="2890"/>
            </a:xfrm>
            <a:prstGeom prst="ellipse">
              <a:avLst/>
            </a:prstGeom>
            <a:solidFill>
              <a:srgbClr val="1D4C78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966" y="2975"/>
              <a:ext cx="2890" cy="2890"/>
            </a:xfrm>
            <a:prstGeom prst="ellipse">
              <a:avLst/>
            </a:prstGeom>
            <a:solidFill>
              <a:srgbClr val="CA1F25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436" y="2975"/>
              <a:ext cx="2890" cy="2890"/>
            </a:xfrm>
            <a:prstGeom prst="ellipse">
              <a:avLst/>
            </a:prstGeom>
            <a:solidFill>
              <a:srgbClr val="1D4C78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4910" y="2975"/>
              <a:ext cx="2890" cy="2890"/>
            </a:xfrm>
            <a:prstGeom prst="ellipse">
              <a:avLst/>
            </a:prstGeom>
            <a:solidFill>
              <a:srgbClr val="CA1F25"/>
            </a:solidFill>
            <a:ln w="76200">
              <a:solidFill>
                <a:schemeClr val="tx1"/>
              </a:solidFill>
            </a:ln>
            <a:effectLst>
              <a:outerShdw blurRad="50800" dist="63500" dir="5400000" algn="t" rotWithShape="0">
                <a:schemeClr val="bg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16"/>
            <p:cNvSpPr>
              <a:spLocks noChangeAspect="1" noEditPoints="1"/>
            </p:cNvSpPr>
            <p:nvPr/>
          </p:nvSpPr>
          <p:spPr bwMode="auto">
            <a:xfrm>
              <a:off x="11043" y="3758"/>
              <a:ext cx="1675" cy="1679"/>
            </a:xfrm>
            <a:custGeom>
              <a:avLst/>
              <a:gdLst>
                <a:gd name="T0" fmla="*/ 136 w 360"/>
                <a:gd name="T1" fmla="*/ 226 h 361"/>
                <a:gd name="T2" fmla="*/ 56 w 360"/>
                <a:gd name="T3" fmla="*/ 194 h 361"/>
                <a:gd name="T4" fmla="*/ 56 w 360"/>
                <a:gd name="T5" fmla="*/ 221 h 361"/>
                <a:gd name="T6" fmla="*/ 136 w 360"/>
                <a:gd name="T7" fmla="*/ 253 h 361"/>
                <a:gd name="T8" fmla="*/ 136 w 360"/>
                <a:gd name="T9" fmla="*/ 226 h 361"/>
                <a:gd name="T10" fmla="*/ 136 w 360"/>
                <a:gd name="T11" fmla="*/ 143 h 361"/>
                <a:gd name="T12" fmla="*/ 56 w 360"/>
                <a:gd name="T13" fmla="*/ 111 h 361"/>
                <a:gd name="T14" fmla="*/ 56 w 360"/>
                <a:gd name="T15" fmla="*/ 138 h 361"/>
                <a:gd name="T16" fmla="*/ 136 w 360"/>
                <a:gd name="T17" fmla="*/ 170 h 361"/>
                <a:gd name="T18" fmla="*/ 136 w 360"/>
                <a:gd name="T19" fmla="*/ 143 h 361"/>
                <a:gd name="T20" fmla="*/ 351 w 360"/>
                <a:gd name="T21" fmla="*/ 4 h 361"/>
                <a:gd name="T22" fmla="*/ 332 w 360"/>
                <a:gd name="T23" fmla="*/ 2 h 361"/>
                <a:gd name="T24" fmla="*/ 180 w 360"/>
                <a:gd name="T25" fmla="*/ 63 h 361"/>
                <a:gd name="T26" fmla="*/ 27 w 360"/>
                <a:gd name="T27" fmla="*/ 2 h 361"/>
                <a:gd name="T28" fmla="*/ 8 w 360"/>
                <a:gd name="T29" fmla="*/ 4 h 361"/>
                <a:gd name="T30" fmla="*/ 0 w 360"/>
                <a:gd name="T31" fmla="*/ 21 h 361"/>
                <a:gd name="T32" fmla="*/ 0 w 360"/>
                <a:gd name="T33" fmla="*/ 277 h 361"/>
                <a:gd name="T34" fmla="*/ 12 w 360"/>
                <a:gd name="T35" fmla="*/ 295 h 361"/>
                <a:gd name="T36" fmla="*/ 172 w 360"/>
                <a:gd name="T37" fmla="*/ 359 h 361"/>
                <a:gd name="T38" fmla="*/ 176 w 360"/>
                <a:gd name="T39" fmla="*/ 361 h 361"/>
                <a:gd name="T40" fmla="*/ 180 w 360"/>
                <a:gd name="T41" fmla="*/ 361 h 361"/>
                <a:gd name="T42" fmla="*/ 184 w 360"/>
                <a:gd name="T43" fmla="*/ 361 h 361"/>
                <a:gd name="T44" fmla="*/ 187 w 360"/>
                <a:gd name="T45" fmla="*/ 359 h 361"/>
                <a:gd name="T46" fmla="*/ 347 w 360"/>
                <a:gd name="T47" fmla="*/ 295 h 361"/>
                <a:gd name="T48" fmla="*/ 360 w 360"/>
                <a:gd name="T49" fmla="*/ 277 h 361"/>
                <a:gd name="T50" fmla="*/ 360 w 360"/>
                <a:gd name="T51" fmla="*/ 21 h 361"/>
                <a:gd name="T52" fmla="*/ 351 w 360"/>
                <a:gd name="T53" fmla="*/ 4 h 361"/>
                <a:gd name="T54" fmla="*/ 160 w 360"/>
                <a:gd name="T55" fmla="*/ 320 h 361"/>
                <a:gd name="T56" fmla="*/ 32 w 360"/>
                <a:gd name="T57" fmla="*/ 269 h 361"/>
                <a:gd name="T58" fmla="*/ 32 w 360"/>
                <a:gd name="T59" fmla="*/ 45 h 361"/>
                <a:gd name="T60" fmla="*/ 160 w 360"/>
                <a:gd name="T61" fmla="*/ 96 h 361"/>
                <a:gd name="T62" fmla="*/ 160 w 360"/>
                <a:gd name="T63" fmla="*/ 320 h 361"/>
                <a:gd name="T64" fmla="*/ 328 w 360"/>
                <a:gd name="T65" fmla="*/ 269 h 361"/>
                <a:gd name="T66" fmla="*/ 200 w 360"/>
                <a:gd name="T67" fmla="*/ 320 h 361"/>
                <a:gd name="T68" fmla="*/ 200 w 360"/>
                <a:gd name="T69" fmla="*/ 96 h 361"/>
                <a:gd name="T70" fmla="*/ 328 w 360"/>
                <a:gd name="T71" fmla="*/ 45 h 361"/>
                <a:gd name="T72" fmla="*/ 328 w 360"/>
                <a:gd name="T73" fmla="*/ 269 h 361"/>
                <a:gd name="T74" fmla="*/ 304 w 360"/>
                <a:gd name="T75" fmla="*/ 194 h 361"/>
                <a:gd name="T76" fmla="*/ 224 w 360"/>
                <a:gd name="T77" fmla="*/ 226 h 361"/>
                <a:gd name="T78" fmla="*/ 224 w 360"/>
                <a:gd name="T79" fmla="*/ 253 h 361"/>
                <a:gd name="T80" fmla="*/ 304 w 360"/>
                <a:gd name="T81" fmla="*/ 221 h 361"/>
                <a:gd name="T82" fmla="*/ 304 w 360"/>
                <a:gd name="T83" fmla="*/ 194 h 361"/>
                <a:gd name="T84" fmla="*/ 304 w 360"/>
                <a:gd name="T85" fmla="*/ 111 h 361"/>
                <a:gd name="T86" fmla="*/ 224 w 360"/>
                <a:gd name="T87" fmla="*/ 143 h 361"/>
                <a:gd name="T88" fmla="*/ 224 w 360"/>
                <a:gd name="T89" fmla="*/ 170 h 361"/>
                <a:gd name="T90" fmla="*/ 304 w 360"/>
                <a:gd name="T91" fmla="*/ 138 h 361"/>
                <a:gd name="T92" fmla="*/ 304 w 360"/>
                <a:gd name="T93" fmla="*/ 1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0" h="361">
                  <a:moveTo>
                    <a:pt x="136" y="226"/>
                  </a:moveTo>
                  <a:cubicBezTo>
                    <a:pt x="56" y="194"/>
                    <a:pt x="56" y="194"/>
                    <a:pt x="56" y="194"/>
                  </a:cubicBezTo>
                  <a:cubicBezTo>
                    <a:pt x="56" y="221"/>
                    <a:pt x="56" y="221"/>
                    <a:pt x="56" y="221"/>
                  </a:cubicBezTo>
                  <a:cubicBezTo>
                    <a:pt x="136" y="253"/>
                    <a:pt x="136" y="253"/>
                    <a:pt x="136" y="253"/>
                  </a:cubicBezTo>
                  <a:lnTo>
                    <a:pt x="136" y="226"/>
                  </a:lnTo>
                  <a:close/>
                  <a:moveTo>
                    <a:pt x="136" y="143"/>
                  </a:moveTo>
                  <a:cubicBezTo>
                    <a:pt x="56" y="111"/>
                    <a:pt x="56" y="111"/>
                    <a:pt x="56" y="111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136" y="170"/>
                    <a:pt x="136" y="170"/>
                    <a:pt x="136" y="170"/>
                  </a:cubicBezTo>
                  <a:lnTo>
                    <a:pt x="136" y="143"/>
                  </a:lnTo>
                  <a:close/>
                  <a:moveTo>
                    <a:pt x="351" y="4"/>
                  </a:moveTo>
                  <a:cubicBezTo>
                    <a:pt x="345" y="1"/>
                    <a:pt x="338" y="0"/>
                    <a:pt x="332" y="2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1" y="0"/>
                    <a:pt x="14" y="1"/>
                    <a:pt x="8" y="4"/>
                  </a:cubicBezTo>
                  <a:cubicBezTo>
                    <a:pt x="3" y="8"/>
                    <a:pt x="0" y="14"/>
                    <a:pt x="0" y="2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85"/>
                    <a:pt x="5" y="292"/>
                    <a:pt x="12" y="295"/>
                  </a:cubicBezTo>
                  <a:cubicBezTo>
                    <a:pt x="172" y="359"/>
                    <a:pt x="172" y="359"/>
                    <a:pt x="172" y="359"/>
                  </a:cubicBezTo>
                  <a:cubicBezTo>
                    <a:pt x="172" y="359"/>
                    <a:pt x="175" y="360"/>
                    <a:pt x="176" y="361"/>
                  </a:cubicBezTo>
                  <a:cubicBezTo>
                    <a:pt x="177" y="361"/>
                    <a:pt x="178" y="361"/>
                    <a:pt x="180" y="361"/>
                  </a:cubicBezTo>
                  <a:cubicBezTo>
                    <a:pt x="181" y="361"/>
                    <a:pt x="182" y="361"/>
                    <a:pt x="184" y="361"/>
                  </a:cubicBezTo>
                  <a:cubicBezTo>
                    <a:pt x="184" y="360"/>
                    <a:pt x="187" y="359"/>
                    <a:pt x="187" y="359"/>
                  </a:cubicBezTo>
                  <a:cubicBezTo>
                    <a:pt x="347" y="295"/>
                    <a:pt x="347" y="295"/>
                    <a:pt x="347" y="295"/>
                  </a:cubicBezTo>
                  <a:cubicBezTo>
                    <a:pt x="355" y="292"/>
                    <a:pt x="360" y="285"/>
                    <a:pt x="360" y="277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0" y="14"/>
                    <a:pt x="356" y="8"/>
                    <a:pt x="351" y="4"/>
                  </a:cubicBezTo>
                  <a:close/>
                  <a:moveTo>
                    <a:pt x="160" y="320"/>
                  </a:moveTo>
                  <a:cubicBezTo>
                    <a:pt x="32" y="269"/>
                    <a:pt x="32" y="269"/>
                    <a:pt x="32" y="269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320"/>
                  </a:lnTo>
                  <a:close/>
                  <a:moveTo>
                    <a:pt x="328" y="269"/>
                  </a:moveTo>
                  <a:cubicBezTo>
                    <a:pt x="200" y="320"/>
                    <a:pt x="200" y="320"/>
                    <a:pt x="200" y="3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328" y="45"/>
                    <a:pt x="328" y="45"/>
                    <a:pt x="328" y="45"/>
                  </a:cubicBezTo>
                  <a:lnTo>
                    <a:pt x="328" y="269"/>
                  </a:lnTo>
                  <a:close/>
                  <a:moveTo>
                    <a:pt x="304" y="194"/>
                  </a:moveTo>
                  <a:cubicBezTo>
                    <a:pt x="224" y="226"/>
                    <a:pt x="224" y="226"/>
                    <a:pt x="224" y="226"/>
                  </a:cubicBezTo>
                  <a:cubicBezTo>
                    <a:pt x="224" y="253"/>
                    <a:pt x="224" y="253"/>
                    <a:pt x="224" y="253"/>
                  </a:cubicBezTo>
                  <a:cubicBezTo>
                    <a:pt x="304" y="221"/>
                    <a:pt x="304" y="221"/>
                    <a:pt x="304" y="221"/>
                  </a:cubicBezTo>
                  <a:lnTo>
                    <a:pt x="304" y="194"/>
                  </a:lnTo>
                  <a:close/>
                  <a:moveTo>
                    <a:pt x="304" y="111"/>
                  </a:moveTo>
                  <a:cubicBezTo>
                    <a:pt x="224" y="143"/>
                    <a:pt x="224" y="143"/>
                    <a:pt x="224" y="143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304" y="138"/>
                    <a:pt x="304" y="138"/>
                    <a:pt x="304" y="138"/>
                  </a:cubicBezTo>
                  <a:lnTo>
                    <a:pt x="304" y="1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5C5C5C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3" name="Freeform 78"/>
            <p:cNvSpPr>
              <a:spLocks noChangeAspect="1" noEditPoints="1"/>
            </p:cNvSpPr>
            <p:nvPr/>
          </p:nvSpPr>
          <p:spPr bwMode="auto">
            <a:xfrm flipH="1">
              <a:off x="6759" y="3895"/>
              <a:ext cx="1303" cy="1267"/>
            </a:xfrm>
            <a:custGeom>
              <a:avLst/>
              <a:gdLst>
                <a:gd name="T0" fmla="*/ 172 w 241"/>
                <a:gd name="T1" fmla="*/ 0 h 234"/>
                <a:gd name="T2" fmla="*/ 102 w 241"/>
                <a:gd name="T3" fmla="*/ 50 h 234"/>
                <a:gd name="T4" fmla="*/ 102 w 241"/>
                <a:gd name="T5" fmla="*/ 50 h 234"/>
                <a:gd name="T6" fmla="*/ 26 w 241"/>
                <a:gd name="T7" fmla="*/ 126 h 234"/>
                <a:gd name="T8" fmla="*/ 2 w 241"/>
                <a:gd name="T9" fmla="*/ 201 h 234"/>
                <a:gd name="T10" fmla="*/ 26 w 241"/>
                <a:gd name="T11" fmla="*/ 234 h 234"/>
                <a:gd name="T12" fmla="*/ 96 w 241"/>
                <a:gd name="T13" fmla="*/ 216 h 234"/>
                <a:gd name="T14" fmla="*/ 220 w 241"/>
                <a:gd name="T15" fmla="*/ 97 h 234"/>
                <a:gd name="T16" fmla="*/ 117 w 241"/>
                <a:gd name="T17" fmla="*/ 174 h 234"/>
                <a:gd name="T18" fmla="*/ 181 w 241"/>
                <a:gd name="T19" fmla="*/ 86 h 234"/>
                <a:gd name="T20" fmla="*/ 174 w 241"/>
                <a:gd name="T21" fmla="*/ 123 h 234"/>
                <a:gd name="T22" fmla="*/ 117 w 241"/>
                <a:gd name="T23" fmla="*/ 180 h 234"/>
                <a:gd name="T24" fmla="*/ 108 w 241"/>
                <a:gd name="T25" fmla="*/ 148 h 234"/>
                <a:gd name="T26" fmla="*/ 84 w 241"/>
                <a:gd name="T27" fmla="*/ 125 h 234"/>
                <a:gd name="T28" fmla="*/ 169 w 241"/>
                <a:gd name="T29" fmla="*/ 66 h 234"/>
                <a:gd name="T30" fmla="*/ 108 w 241"/>
                <a:gd name="T31" fmla="*/ 148 h 234"/>
                <a:gd name="T32" fmla="*/ 56 w 241"/>
                <a:gd name="T33" fmla="*/ 117 h 234"/>
                <a:gd name="T34" fmla="*/ 146 w 241"/>
                <a:gd name="T35" fmla="*/ 53 h 234"/>
                <a:gd name="T36" fmla="*/ 31 w 241"/>
                <a:gd name="T37" fmla="*/ 219 h 234"/>
                <a:gd name="T38" fmla="*/ 15 w 241"/>
                <a:gd name="T39" fmla="*/ 209 h 234"/>
                <a:gd name="T40" fmla="*/ 23 w 241"/>
                <a:gd name="T41" fmla="*/ 177 h 234"/>
                <a:gd name="T42" fmla="*/ 58 w 241"/>
                <a:gd name="T43" fmla="*/ 211 h 234"/>
                <a:gd name="T44" fmla="*/ 65 w 241"/>
                <a:gd name="T45" fmla="*/ 210 h 234"/>
                <a:gd name="T46" fmla="*/ 26 w 241"/>
                <a:gd name="T47" fmla="*/ 169 h 234"/>
                <a:gd name="T48" fmla="*/ 36 w 241"/>
                <a:gd name="T49" fmla="*/ 138 h 234"/>
                <a:gd name="T50" fmla="*/ 95 w 241"/>
                <a:gd name="T51" fmla="*/ 201 h 234"/>
                <a:gd name="T52" fmla="*/ 65 w 241"/>
                <a:gd name="T53" fmla="*/ 210 h 234"/>
                <a:gd name="T54" fmla="*/ 198 w 241"/>
                <a:gd name="T55" fmla="*/ 99 h 234"/>
                <a:gd name="T56" fmla="*/ 179 w 241"/>
                <a:gd name="T57" fmla="*/ 55 h 234"/>
                <a:gd name="T58" fmla="*/ 148 w 241"/>
                <a:gd name="T59" fmla="*/ 24 h 234"/>
                <a:gd name="T60" fmla="*/ 205 w 241"/>
                <a:gd name="T61" fmla="*/ 30 h 234"/>
                <a:gd name="T62" fmla="*/ 210 w 241"/>
                <a:gd name="T63" fmla="*/ 8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34">
                  <a:moveTo>
                    <a:pt x="215" y="19"/>
                  </a:moveTo>
                  <a:cubicBezTo>
                    <a:pt x="203" y="7"/>
                    <a:pt x="187" y="0"/>
                    <a:pt x="172" y="0"/>
                  </a:cubicBezTo>
                  <a:cubicBezTo>
                    <a:pt x="159" y="0"/>
                    <a:pt x="146" y="5"/>
                    <a:pt x="138" y="14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3" y="130"/>
                    <a:pt x="20" y="134"/>
                    <a:pt x="19" y="139"/>
                  </a:cubicBezTo>
                  <a:cubicBezTo>
                    <a:pt x="2" y="201"/>
                    <a:pt x="2" y="201"/>
                    <a:pt x="2" y="201"/>
                  </a:cubicBezTo>
                  <a:cubicBezTo>
                    <a:pt x="2" y="201"/>
                    <a:pt x="0" y="206"/>
                    <a:pt x="0" y="209"/>
                  </a:cubicBezTo>
                  <a:cubicBezTo>
                    <a:pt x="0" y="223"/>
                    <a:pt x="12" y="234"/>
                    <a:pt x="26" y="234"/>
                  </a:cubicBezTo>
                  <a:cubicBezTo>
                    <a:pt x="29" y="234"/>
                    <a:pt x="34" y="233"/>
                    <a:pt x="34" y="233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101" y="215"/>
                    <a:pt x="105" y="213"/>
                    <a:pt x="109" y="209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41" y="76"/>
                    <a:pt x="238" y="42"/>
                    <a:pt x="215" y="19"/>
                  </a:cubicBezTo>
                  <a:close/>
                  <a:moveTo>
                    <a:pt x="117" y="174"/>
                  </a:moveTo>
                  <a:cubicBezTo>
                    <a:pt x="117" y="168"/>
                    <a:pt x="115" y="161"/>
                    <a:pt x="112" y="15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5" y="99"/>
                    <a:pt x="183" y="11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7" y="178"/>
                    <a:pt x="118" y="176"/>
                    <a:pt x="117" y="174"/>
                  </a:cubicBezTo>
                  <a:close/>
                  <a:moveTo>
                    <a:pt x="108" y="148"/>
                  </a:moveTo>
                  <a:cubicBezTo>
                    <a:pt x="106" y="144"/>
                    <a:pt x="103" y="140"/>
                    <a:pt x="99" y="136"/>
                  </a:cubicBezTo>
                  <a:cubicBezTo>
                    <a:pt x="94" y="131"/>
                    <a:pt x="89" y="128"/>
                    <a:pt x="84" y="12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9" y="58"/>
                    <a:pt x="164" y="61"/>
                    <a:pt x="169" y="66"/>
                  </a:cubicBezTo>
                  <a:cubicBezTo>
                    <a:pt x="173" y="70"/>
                    <a:pt x="176" y="74"/>
                    <a:pt x="178" y="79"/>
                  </a:cubicBezTo>
                  <a:lnTo>
                    <a:pt x="108" y="148"/>
                  </a:lnTo>
                  <a:close/>
                  <a:moveTo>
                    <a:pt x="77" y="121"/>
                  </a:moveTo>
                  <a:cubicBezTo>
                    <a:pt x="70" y="119"/>
                    <a:pt x="63" y="117"/>
                    <a:pt x="56" y="117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21" y="52"/>
                    <a:pt x="133" y="50"/>
                    <a:pt x="146" y="53"/>
                  </a:cubicBezTo>
                  <a:lnTo>
                    <a:pt x="77" y="121"/>
                  </a:lnTo>
                  <a:close/>
                  <a:moveTo>
                    <a:pt x="31" y="219"/>
                  </a:moveTo>
                  <a:cubicBezTo>
                    <a:pt x="30" y="219"/>
                    <a:pt x="28" y="219"/>
                    <a:pt x="26" y="220"/>
                  </a:cubicBezTo>
                  <a:cubicBezTo>
                    <a:pt x="20" y="219"/>
                    <a:pt x="15" y="215"/>
                    <a:pt x="15" y="209"/>
                  </a:cubicBezTo>
                  <a:cubicBezTo>
                    <a:pt x="15" y="207"/>
                    <a:pt x="16" y="205"/>
                    <a:pt x="16" y="204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32" y="176"/>
                    <a:pt x="41" y="180"/>
                    <a:pt x="48" y="187"/>
                  </a:cubicBezTo>
                  <a:cubicBezTo>
                    <a:pt x="55" y="194"/>
                    <a:pt x="58" y="203"/>
                    <a:pt x="58" y="211"/>
                  </a:cubicBezTo>
                  <a:lnTo>
                    <a:pt x="31" y="219"/>
                  </a:lnTo>
                  <a:close/>
                  <a:moveTo>
                    <a:pt x="65" y="210"/>
                  </a:moveTo>
                  <a:cubicBezTo>
                    <a:pt x="65" y="200"/>
                    <a:pt x="61" y="190"/>
                    <a:pt x="53" y="182"/>
                  </a:cubicBezTo>
                  <a:cubicBezTo>
                    <a:pt x="45" y="174"/>
                    <a:pt x="35" y="170"/>
                    <a:pt x="26" y="169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1"/>
                    <a:pt x="34" y="139"/>
                    <a:pt x="36" y="138"/>
                  </a:cubicBezTo>
                  <a:cubicBezTo>
                    <a:pt x="50" y="127"/>
                    <a:pt x="73" y="130"/>
                    <a:pt x="88" y="146"/>
                  </a:cubicBezTo>
                  <a:cubicBezTo>
                    <a:pt x="105" y="163"/>
                    <a:pt x="108" y="187"/>
                    <a:pt x="95" y="201"/>
                  </a:cubicBezTo>
                  <a:cubicBezTo>
                    <a:pt x="94" y="202"/>
                    <a:pt x="93" y="202"/>
                    <a:pt x="92" y="202"/>
                  </a:cubicBezTo>
                  <a:lnTo>
                    <a:pt x="65" y="210"/>
                  </a:lnTo>
                  <a:close/>
                  <a:moveTo>
                    <a:pt x="210" y="86"/>
                  </a:moveTo>
                  <a:cubicBezTo>
                    <a:pt x="198" y="99"/>
                    <a:pt x="198" y="99"/>
                    <a:pt x="198" y="99"/>
                  </a:cubicBezTo>
                  <a:cubicBezTo>
                    <a:pt x="198" y="97"/>
                    <a:pt x="198" y="96"/>
                    <a:pt x="198" y="94"/>
                  </a:cubicBezTo>
                  <a:cubicBezTo>
                    <a:pt x="196" y="80"/>
                    <a:pt x="190" y="66"/>
                    <a:pt x="179" y="55"/>
                  </a:cubicBezTo>
                  <a:cubicBezTo>
                    <a:pt x="167" y="44"/>
                    <a:pt x="151" y="37"/>
                    <a:pt x="136" y="37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4" y="18"/>
                    <a:pt x="162" y="15"/>
                    <a:pt x="172" y="15"/>
                  </a:cubicBezTo>
                  <a:cubicBezTo>
                    <a:pt x="183" y="15"/>
                    <a:pt x="196" y="20"/>
                    <a:pt x="205" y="30"/>
                  </a:cubicBezTo>
                  <a:cubicBezTo>
                    <a:pt x="214" y="38"/>
                    <a:pt x="219" y="49"/>
                    <a:pt x="219" y="60"/>
                  </a:cubicBezTo>
                  <a:cubicBezTo>
                    <a:pt x="220" y="70"/>
                    <a:pt x="217" y="80"/>
                    <a:pt x="210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31" name="椭圆 7"/>
            <p:cNvSpPr/>
            <p:nvPr/>
          </p:nvSpPr>
          <p:spPr>
            <a:xfrm>
              <a:off x="2236" y="3726"/>
              <a:ext cx="1558" cy="1436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33"/>
            <p:cNvSpPr/>
            <p:nvPr/>
          </p:nvSpPr>
          <p:spPr>
            <a:xfrm>
              <a:off x="15670" y="3758"/>
              <a:ext cx="1370" cy="1368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652955" y="1169378"/>
            <a:ext cx="90242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感谢您下载千库网平台上提供的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在千库网出售的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的保护，作品的所有权、版权和著作权归千库网所有，您下载的是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不得将千库网的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1652955" y="471948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83E6"/>
                </a:solidFill>
              </a:rPr>
              <a:t>更多精品</a:t>
            </a:r>
            <a:r>
              <a:rPr lang="en-US" altLang="zh-CN" b="1" dirty="0">
                <a:solidFill>
                  <a:srgbClr val="0083E6"/>
                </a:solidFill>
              </a:rPr>
              <a:t>PPT</a:t>
            </a:r>
            <a:r>
              <a:rPr lang="zh-CN" altLang="en-US" b="1" dirty="0">
                <a:solidFill>
                  <a:srgbClr val="0083E6"/>
                </a:solidFill>
              </a:rPr>
              <a:t>模板：</a:t>
            </a:r>
            <a:r>
              <a:rPr lang="en-US" altLang="zh-CN" b="1" dirty="0">
                <a:solidFill>
                  <a:srgbClr val="0083E6"/>
                </a:solidFill>
              </a:rPr>
              <a:t>http://588ku.com/ppt/</a:t>
            </a:r>
            <a:endParaRPr lang="zh-CN" altLang="en-US" b="1" dirty="0">
              <a:solidFill>
                <a:srgbClr val="008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H="1" flipV="1">
            <a:off x="-9601200" y="-106870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0" y="4872355"/>
            <a:ext cx="22999065" cy="2655570"/>
          </a:xfrm>
          <a:prstGeom prst="rtTriangle">
            <a:avLst/>
          </a:prstGeom>
          <a:solidFill>
            <a:srgbClr val="E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0" y="4872355"/>
            <a:ext cx="11972290" cy="265557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幻灯片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" y="8001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直角三角形 4"/>
          <p:cNvSpPr/>
          <p:nvPr/>
        </p:nvSpPr>
        <p:spPr>
          <a:xfrm>
            <a:off x="0" y="4872355"/>
            <a:ext cx="5940425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19710" y="-1069340"/>
            <a:ext cx="11972290" cy="2512060"/>
          </a:xfrm>
          <a:prstGeom prst="rtTriangle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flipH="1" flipV="1">
            <a:off x="5645150" y="-1416050"/>
            <a:ext cx="6546850" cy="2655570"/>
          </a:xfrm>
          <a:prstGeom prst="rtTriangle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505075" y="1893570"/>
            <a:ext cx="6610350" cy="2857500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D4C7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021330" y="2434590"/>
            <a:ext cx="1402080" cy="1402080"/>
          </a:xfrm>
          <a:prstGeom prst="roundRect">
            <a:avLst/>
          </a:prstGeom>
          <a:noFill/>
          <a:ln w="38100">
            <a:solidFill>
              <a:srgbClr val="1D4C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4510" y="2522220"/>
            <a:ext cx="13106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72050" y="249174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前阶段工作概述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1777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2285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94830" y="32213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94830" y="3615055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添加你的小标题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62050" y="2174875"/>
            <a:ext cx="2844800" cy="31750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幻灯片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0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公司年度工作概述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9830" y="3533775"/>
            <a:ext cx="2844800" cy="317500"/>
          </a:xfrm>
          <a:prstGeom prst="rect">
            <a:avLst/>
          </a:prstGeom>
          <a:solidFill>
            <a:srgbClr val="CA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79830" y="4918075"/>
            <a:ext cx="2844800" cy="31750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76350" y="217487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这里点击填写标题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76350" y="352679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这里点击填写标题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76350" y="489839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这里点击填写标题</a:t>
            </a:r>
          </a:p>
        </p:txBody>
      </p:sp>
      <p:pic>
        <p:nvPicPr>
          <p:cNvPr id="17" name="图片 16" descr="幻灯片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31315" r="10286" b="13130"/>
          <a:stretch>
            <a:fillRect/>
          </a:stretch>
        </p:blipFill>
        <p:spPr>
          <a:xfrm>
            <a:off x="4606925" y="2174875"/>
            <a:ext cx="63436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1073150" y="2569210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随着计算机技术的发展及印刷技</a:t>
            </a:r>
          </a:p>
          <a:p>
            <a:r>
              <a:rPr lang="zh-CN" altLang="en-US" sz="1600">
                <a:solidFill>
                  <a:schemeClr val="bg1"/>
                </a:solidFill>
              </a:rPr>
              <a:t>术的进步，平面设计在视觉感观</a:t>
            </a:r>
          </a:p>
          <a:p>
            <a:r>
              <a:rPr lang="zh-CN" altLang="en-US" sz="1600">
                <a:solidFill>
                  <a:schemeClr val="bg1"/>
                </a:solidFill>
              </a:rPr>
              <a:t>领域的表现和应用也越来越丰富。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82040" y="3921125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随着计算机技术的发展及印刷技</a:t>
            </a:r>
          </a:p>
          <a:p>
            <a:r>
              <a:rPr lang="zh-CN" altLang="en-US" sz="1600">
                <a:solidFill>
                  <a:schemeClr val="bg1"/>
                </a:solidFill>
              </a:rPr>
              <a:t>术的进步，平面设计在视觉感观</a:t>
            </a:r>
          </a:p>
          <a:p>
            <a:r>
              <a:rPr lang="zh-CN" altLang="en-US" sz="1600">
                <a:solidFill>
                  <a:schemeClr val="bg1"/>
                </a:solidFill>
              </a:rPr>
              <a:t>领域的表现和应用也越来越丰富。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01090" y="5305425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随着计算机技术的发展及印刷技</a:t>
            </a:r>
          </a:p>
          <a:p>
            <a:r>
              <a:rPr lang="zh-CN" altLang="en-US" sz="1600">
                <a:solidFill>
                  <a:schemeClr val="bg1"/>
                </a:solidFill>
              </a:rPr>
              <a:t>术的进步，平面设计在视觉感观</a:t>
            </a:r>
          </a:p>
          <a:p>
            <a:r>
              <a:rPr lang="zh-CN" altLang="en-US" sz="1600">
                <a:solidFill>
                  <a:schemeClr val="bg1"/>
                </a:solidFill>
              </a:rPr>
              <a:t>领域的表现和应用也越来越丰富。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73533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公司年度工作概述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Oval 18"/>
          <p:cNvSpPr>
            <a:spLocks noChangeAspect="1" noChangeArrowheads="1"/>
          </p:cNvSpPr>
          <p:nvPr/>
        </p:nvSpPr>
        <p:spPr bwMode="auto">
          <a:xfrm rot="16200000">
            <a:off x="1943735" y="1875155"/>
            <a:ext cx="1791335" cy="1795145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0">
            <a:solidFill>
              <a:schemeClr val="tx1">
                <a:lumMod val="85000"/>
              </a:scheme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Oval 18"/>
          <p:cNvSpPr>
            <a:spLocks noChangeAspect="1" noChangeArrowheads="1"/>
          </p:cNvSpPr>
          <p:nvPr/>
        </p:nvSpPr>
        <p:spPr bwMode="auto">
          <a:xfrm rot="16200000">
            <a:off x="4236720" y="1875155"/>
            <a:ext cx="1791335" cy="1795145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0">
            <a:solidFill>
              <a:schemeClr val="tx1">
                <a:lumMod val="85000"/>
              </a:scheme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0" name="Oval 18"/>
          <p:cNvSpPr>
            <a:spLocks noChangeAspect="1" noChangeArrowheads="1"/>
          </p:cNvSpPr>
          <p:nvPr/>
        </p:nvSpPr>
        <p:spPr bwMode="auto">
          <a:xfrm rot="16200000">
            <a:off x="6518910" y="1875155"/>
            <a:ext cx="1791335" cy="1795145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0">
            <a:solidFill>
              <a:schemeClr val="tx1">
                <a:lumMod val="85000"/>
              </a:scheme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1" name="Oval 18"/>
          <p:cNvSpPr>
            <a:spLocks noChangeAspect="1" noChangeArrowheads="1"/>
          </p:cNvSpPr>
          <p:nvPr/>
        </p:nvSpPr>
        <p:spPr bwMode="auto">
          <a:xfrm rot="16200000">
            <a:off x="8820150" y="1875155"/>
            <a:ext cx="1791335" cy="1795145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0">
            <a:solidFill>
              <a:schemeClr val="tx1">
                <a:lumMod val="85000"/>
              </a:scheme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65985" y="4036060"/>
            <a:ext cx="1217930" cy="299720"/>
          </a:xfrm>
          <a:prstGeom prst="round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23740" y="4036060"/>
            <a:ext cx="1217930" cy="299720"/>
          </a:xfrm>
          <a:prstGeom prst="round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805295" y="4036060"/>
            <a:ext cx="1217930" cy="299720"/>
          </a:xfrm>
          <a:prstGeom prst="round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107170" y="4036060"/>
            <a:ext cx="1217930" cy="299720"/>
          </a:xfrm>
          <a:prstGeom prst="round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858645" y="4616450"/>
            <a:ext cx="196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制你的文本后，在此框中选择黏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贴并选择只保留文字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51630" y="4616450"/>
            <a:ext cx="196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制你的文本后，在此框中选择黏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贴并选择只保留文字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433820" y="4616450"/>
            <a:ext cx="196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制你的文本后，在此框中选择黏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贴并选择只保留文字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735695" y="4616450"/>
            <a:ext cx="196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制你的文本后，在此框中选择黏</a:t>
            </a:r>
          </a:p>
          <a:p>
            <a:r>
              <a:rPr lang="zh-CN" altLang="en-US" sz="1000">
                <a:solidFill>
                  <a:schemeClr val="bg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贴并选择只保留文字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16810" y="403288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代用名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74565" y="402907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代用名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357360" y="4036060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代用名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056120" y="402907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代用名</a:t>
            </a:r>
          </a:p>
        </p:txBody>
      </p:sp>
      <p:pic>
        <p:nvPicPr>
          <p:cNvPr id="25" name="图片 24" descr="幻灯片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27838" r="70094" b="47329"/>
          <a:stretch>
            <a:fillRect/>
          </a:stretch>
        </p:blipFill>
        <p:spPr>
          <a:xfrm>
            <a:off x="2046605" y="1926590"/>
            <a:ext cx="1599565" cy="16795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图片 25" descr="幻灯片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27838" r="70094" b="47329"/>
          <a:stretch>
            <a:fillRect/>
          </a:stretch>
        </p:blipFill>
        <p:spPr>
          <a:xfrm>
            <a:off x="4331970" y="1926590"/>
            <a:ext cx="1599565" cy="16795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" name="图片 26" descr="幻灯片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27838" r="70094" b="47329"/>
          <a:stretch>
            <a:fillRect/>
          </a:stretch>
        </p:blipFill>
        <p:spPr>
          <a:xfrm>
            <a:off x="6614795" y="1932940"/>
            <a:ext cx="1599565" cy="16795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图片 27" descr="幻灯片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27838" r="70094" b="47329"/>
          <a:stretch>
            <a:fillRect/>
          </a:stretch>
        </p:blipFill>
        <p:spPr>
          <a:xfrm>
            <a:off x="8916670" y="1932940"/>
            <a:ext cx="1599565" cy="167957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公司年度工作概述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幻灯片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t="33935" r="57344" b="35324"/>
          <a:stretch>
            <a:fillRect/>
          </a:stretch>
        </p:blipFill>
        <p:spPr>
          <a:xfrm>
            <a:off x="1365250" y="2298700"/>
            <a:ext cx="3797300" cy="21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1269365" y="4593590"/>
            <a:ext cx="3989705" cy="0"/>
          </a:xfrm>
          <a:prstGeom prst="line">
            <a:avLst/>
          </a:prstGeom>
          <a:ln w="12700" cmpd="sng">
            <a:solidFill>
              <a:schemeClr val="bg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297305" y="4816475"/>
            <a:ext cx="4043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olidFill>
                  <a:schemeClr val="bg1"/>
                </a:solidFill>
              </a:rPr>
              <a:t>随着计算机技术的发展及印刷技术的进步，</a:t>
            </a:r>
          </a:p>
          <a:p>
            <a:pPr algn="l"/>
            <a:r>
              <a:rPr lang="zh-CN" altLang="en-US" sz="1600">
                <a:solidFill>
                  <a:schemeClr val="bg1"/>
                </a:solidFill>
              </a:rPr>
              <a:t>平面设计在视觉感观领域的表现和应用也</a:t>
            </a:r>
          </a:p>
          <a:p>
            <a:pPr algn="l"/>
            <a:r>
              <a:rPr lang="zh-CN" altLang="en-US" sz="1600">
                <a:solidFill>
                  <a:schemeClr val="bg1"/>
                </a:solidFill>
              </a:rPr>
              <a:t>越来越丰富。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随着计算机技术的发展及印</a:t>
            </a:r>
          </a:p>
          <a:p>
            <a:pPr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刷技术的进步，平面设计在视觉感观领域</a:t>
            </a:r>
          </a:p>
          <a:p>
            <a:pPr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的表现和应用也越来越丰富。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513445" y="4306570"/>
            <a:ext cx="634365" cy="2597785"/>
          </a:xfrm>
          <a:custGeom>
            <a:avLst/>
            <a:gdLst>
              <a:gd name="connsiteX0" fmla="*/ 0 w 864"/>
              <a:gd name="connsiteY0" fmla="*/ 4022 h 4091"/>
              <a:gd name="connsiteX1" fmla="*/ 182 w 864"/>
              <a:gd name="connsiteY1" fmla="*/ 2613 h 4091"/>
              <a:gd name="connsiteX2" fmla="*/ 165 w 864"/>
              <a:gd name="connsiteY2" fmla="*/ 0 h 4091"/>
              <a:gd name="connsiteX3" fmla="*/ 494 w 864"/>
              <a:gd name="connsiteY3" fmla="*/ 0 h 4091"/>
              <a:gd name="connsiteX4" fmla="*/ 864 w 864"/>
              <a:gd name="connsiteY4" fmla="*/ 4091 h 4091"/>
              <a:gd name="connsiteX5" fmla="*/ 0 w 864"/>
              <a:gd name="connsiteY5" fmla="*/ 4022 h 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" h="4091">
                <a:moveTo>
                  <a:pt x="0" y="4022"/>
                </a:moveTo>
                <a:lnTo>
                  <a:pt x="182" y="2613"/>
                </a:lnTo>
                <a:lnTo>
                  <a:pt x="165" y="0"/>
                </a:lnTo>
                <a:lnTo>
                  <a:pt x="494" y="0"/>
                </a:lnTo>
                <a:cubicBezTo>
                  <a:pt x="617" y="1364"/>
                  <a:pt x="591" y="2545"/>
                  <a:pt x="864" y="4091"/>
                </a:cubicBezTo>
                <a:lnTo>
                  <a:pt x="0" y="402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2820000">
            <a:off x="8984615" y="4518025"/>
            <a:ext cx="337185" cy="1035685"/>
          </a:xfrm>
          <a:custGeom>
            <a:avLst/>
            <a:gdLst>
              <a:gd name="connsiteX0" fmla="*/ 2 w 490"/>
              <a:gd name="connsiteY0" fmla="*/ 1505 h 1505"/>
              <a:gd name="connsiteX1" fmla="*/ 0 w 490"/>
              <a:gd name="connsiteY1" fmla="*/ 0 h 1505"/>
              <a:gd name="connsiteX2" fmla="*/ 323 w 490"/>
              <a:gd name="connsiteY2" fmla="*/ 10 h 1505"/>
              <a:gd name="connsiteX3" fmla="*/ 490 w 490"/>
              <a:gd name="connsiteY3" fmla="*/ 1505 h 1505"/>
              <a:gd name="connsiteX4" fmla="*/ 2 w 490"/>
              <a:gd name="connsiteY4" fmla="*/ 1505 h 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" h="1505">
                <a:moveTo>
                  <a:pt x="2" y="1505"/>
                </a:moveTo>
                <a:lnTo>
                  <a:pt x="0" y="0"/>
                </a:lnTo>
                <a:lnTo>
                  <a:pt x="323" y="10"/>
                </a:lnTo>
                <a:cubicBezTo>
                  <a:pt x="287" y="808"/>
                  <a:pt x="434" y="1007"/>
                  <a:pt x="490" y="1505"/>
                </a:cubicBezTo>
                <a:lnTo>
                  <a:pt x="2" y="15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8780000" flipH="1">
            <a:off x="8202930" y="5087620"/>
            <a:ext cx="337185" cy="1035685"/>
          </a:xfrm>
          <a:custGeom>
            <a:avLst/>
            <a:gdLst>
              <a:gd name="connsiteX0" fmla="*/ 2 w 490"/>
              <a:gd name="connsiteY0" fmla="*/ 1505 h 1505"/>
              <a:gd name="connsiteX1" fmla="*/ 0 w 490"/>
              <a:gd name="connsiteY1" fmla="*/ 0 h 1505"/>
              <a:gd name="connsiteX2" fmla="*/ 323 w 490"/>
              <a:gd name="connsiteY2" fmla="*/ 10 h 1505"/>
              <a:gd name="connsiteX3" fmla="*/ 490 w 490"/>
              <a:gd name="connsiteY3" fmla="*/ 1505 h 1505"/>
              <a:gd name="connsiteX4" fmla="*/ 2 w 490"/>
              <a:gd name="connsiteY4" fmla="*/ 1505 h 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" h="1505">
                <a:moveTo>
                  <a:pt x="2" y="1505"/>
                </a:moveTo>
                <a:lnTo>
                  <a:pt x="0" y="0"/>
                </a:lnTo>
                <a:lnTo>
                  <a:pt x="323" y="10"/>
                </a:lnTo>
                <a:cubicBezTo>
                  <a:pt x="287" y="808"/>
                  <a:pt x="434" y="1007"/>
                  <a:pt x="490" y="1505"/>
                </a:cubicBezTo>
                <a:lnTo>
                  <a:pt x="2" y="15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8"/>
          <p:cNvSpPr>
            <a:spLocks noChangeAspect="1" noChangeArrowheads="1"/>
          </p:cNvSpPr>
          <p:nvPr/>
        </p:nvSpPr>
        <p:spPr bwMode="auto">
          <a:xfrm rot="16200000">
            <a:off x="6413500" y="3644265"/>
            <a:ext cx="1984375" cy="1989455"/>
          </a:xfrm>
          <a:prstGeom prst="ellipse">
            <a:avLst/>
          </a:prstGeom>
          <a:solidFill>
            <a:srgbClr val="1D4C78"/>
          </a:solidFill>
          <a:ln w="190500">
            <a:solidFill>
              <a:schemeClr val="tx1">
                <a:lumMod val="50000"/>
                <a:alpha val="80000"/>
              </a:scheme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5" name="Oval 18"/>
          <p:cNvSpPr>
            <a:spLocks noChangeAspect="1" noChangeArrowheads="1"/>
          </p:cNvSpPr>
          <p:nvPr/>
        </p:nvSpPr>
        <p:spPr bwMode="auto">
          <a:xfrm rot="16200000">
            <a:off x="7327900" y="1537970"/>
            <a:ext cx="2746375" cy="2752725"/>
          </a:xfrm>
          <a:prstGeom prst="ellipse">
            <a:avLst/>
          </a:prstGeom>
          <a:solidFill>
            <a:srgbClr val="C94036"/>
          </a:solidFill>
          <a:ln w="190500">
            <a:solidFill>
              <a:schemeClr val="tx1">
                <a:lumMod val="50000"/>
                <a:alpha val="80000"/>
              </a:scheme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5" name="Oval 18"/>
          <p:cNvSpPr>
            <a:spLocks noChangeAspect="1" noChangeArrowheads="1"/>
          </p:cNvSpPr>
          <p:nvPr/>
        </p:nvSpPr>
        <p:spPr bwMode="auto">
          <a:xfrm rot="16200000">
            <a:off x="9040495" y="3469005"/>
            <a:ext cx="1771650" cy="1776095"/>
          </a:xfrm>
          <a:prstGeom prst="ellipse">
            <a:avLst/>
          </a:prstGeom>
          <a:solidFill>
            <a:srgbClr val="1D4C78"/>
          </a:solidFill>
          <a:ln w="190500">
            <a:solidFill>
              <a:srgbClr val="7F7F7F">
                <a:alpha val="80000"/>
              </a:srgbClr>
            </a:solidFill>
          </a:ln>
          <a:effectLst>
            <a:innerShdw blurRad="63500" dist="76200" dir="13800000">
              <a:schemeClr val="bg1">
                <a:lumMod val="50000"/>
                <a:lumOff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86905" y="4252595"/>
            <a:ext cx="808990" cy="728345"/>
            <a:chOff x="11003" y="6697"/>
            <a:chExt cx="1274" cy="1147"/>
          </a:xfrm>
        </p:grpSpPr>
        <p:grpSp>
          <p:nvGrpSpPr>
            <p:cNvPr id="67" name="Group 2"/>
            <p:cNvGrpSpPr/>
            <p:nvPr/>
          </p:nvGrpSpPr>
          <p:grpSpPr bwMode="auto">
            <a:xfrm>
              <a:off x="11052" y="6697"/>
              <a:ext cx="1219" cy="888"/>
              <a:chOff x="7147574" y="1"/>
              <a:chExt cx="2523149" cy="1837262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7147574" y="715104"/>
                <a:ext cx="764795" cy="11221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29502" y="1"/>
                <a:ext cx="764793" cy="18372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905928" y="1144164"/>
                <a:ext cx="764795" cy="6930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>
                  <a:solidFill>
                    <a:prstClr val="white">
                      <a:lumMod val="65000"/>
                    </a:prstClr>
                  </a:solidFill>
                  <a:latin typeface="Lato" panose="020F0502020204030203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1003" y="7724"/>
              <a:ext cx="1275" cy="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Group 7"/>
          <p:cNvGrpSpPr/>
          <p:nvPr/>
        </p:nvGrpSpPr>
        <p:grpSpPr bwMode="auto">
          <a:xfrm>
            <a:off x="9526270" y="3955097"/>
            <a:ext cx="800100" cy="803910"/>
            <a:chOff x="820738" y="1870075"/>
            <a:chExt cx="3594100" cy="3609976"/>
          </a:xfrm>
        </p:grpSpPr>
        <p:sp>
          <p:nvSpPr>
            <p:cNvPr id="25" name="Freeform 353"/>
            <p:cNvSpPr/>
            <p:nvPr/>
          </p:nvSpPr>
          <p:spPr bwMode="auto">
            <a:xfrm>
              <a:off x="820738" y="1870075"/>
              <a:ext cx="3594100" cy="3597274"/>
            </a:xfrm>
            <a:custGeom>
              <a:avLst/>
              <a:gdLst>
                <a:gd name="T0" fmla="*/ 2147483647 w 2264"/>
                <a:gd name="T1" fmla="*/ 2147483647 h 2266"/>
                <a:gd name="T2" fmla="*/ 2147483647 w 2264"/>
                <a:gd name="T3" fmla="*/ 2147483647 h 2266"/>
                <a:gd name="T4" fmla="*/ 2147483647 w 2264"/>
                <a:gd name="T5" fmla="*/ 2147483647 h 2266"/>
                <a:gd name="T6" fmla="*/ 2147483647 w 2264"/>
                <a:gd name="T7" fmla="*/ 2147483647 h 2266"/>
                <a:gd name="T8" fmla="*/ 2147483647 w 2264"/>
                <a:gd name="T9" fmla="*/ 2147483647 h 2266"/>
                <a:gd name="T10" fmla="*/ 2147483647 w 2264"/>
                <a:gd name="T11" fmla="*/ 2147483647 h 2266"/>
                <a:gd name="T12" fmla="*/ 2147483647 w 2264"/>
                <a:gd name="T13" fmla="*/ 2147483647 h 2266"/>
                <a:gd name="T14" fmla="*/ 2147483647 w 2264"/>
                <a:gd name="T15" fmla="*/ 2147483647 h 2266"/>
                <a:gd name="T16" fmla="*/ 2147483647 w 2264"/>
                <a:gd name="T17" fmla="*/ 2147483647 h 2266"/>
                <a:gd name="T18" fmla="*/ 2147483647 w 2264"/>
                <a:gd name="T19" fmla="*/ 2147483647 h 2266"/>
                <a:gd name="T20" fmla="*/ 2147483647 w 2264"/>
                <a:gd name="T21" fmla="*/ 2147483647 h 2266"/>
                <a:gd name="T22" fmla="*/ 2147483647 w 2264"/>
                <a:gd name="T23" fmla="*/ 2147483647 h 2266"/>
                <a:gd name="T24" fmla="*/ 2147483647 w 2264"/>
                <a:gd name="T25" fmla="*/ 2147483647 h 2266"/>
                <a:gd name="T26" fmla="*/ 2147483647 w 2264"/>
                <a:gd name="T27" fmla="*/ 2147483647 h 2266"/>
                <a:gd name="T28" fmla="*/ 2147483647 w 2264"/>
                <a:gd name="T29" fmla="*/ 2147483647 h 2266"/>
                <a:gd name="T30" fmla="*/ 2147483647 w 2264"/>
                <a:gd name="T31" fmla="*/ 2147483647 h 2266"/>
                <a:gd name="T32" fmla="*/ 2147483647 w 2264"/>
                <a:gd name="T33" fmla="*/ 2147483647 h 2266"/>
                <a:gd name="T34" fmla="*/ 2147483647 w 2264"/>
                <a:gd name="T35" fmla="*/ 2147483647 h 2266"/>
                <a:gd name="T36" fmla="*/ 2147483647 w 2264"/>
                <a:gd name="T37" fmla="*/ 2147483647 h 2266"/>
                <a:gd name="T38" fmla="*/ 2147483647 w 2264"/>
                <a:gd name="T39" fmla="*/ 2147483647 h 2266"/>
                <a:gd name="T40" fmla="*/ 2147483647 w 2264"/>
                <a:gd name="T41" fmla="*/ 2147483647 h 2266"/>
                <a:gd name="T42" fmla="*/ 0 w 2264"/>
                <a:gd name="T43" fmla="*/ 2147483647 h 2266"/>
                <a:gd name="T44" fmla="*/ 2147483647 w 2264"/>
                <a:gd name="T45" fmla="*/ 2147483647 h 2266"/>
                <a:gd name="T46" fmla="*/ 2147483647 w 2264"/>
                <a:gd name="T47" fmla="*/ 2147483647 h 2266"/>
                <a:gd name="T48" fmla="*/ 2147483647 w 2264"/>
                <a:gd name="T49" fmla="*/ 2147483647 h 2266"/>
                <a:gd name="T50" fmla="*/ 2147483647 w 2264"/>
                <a:gd name="T51" fmla="*/ 2147483647 h 2266"/>
                <a:gd name="T52" fmla="*/ 2147483647 w 2264"/>
                <a:gd name="T53" fmla="*/ 2147483647 h 2266"/>
                <a:gd name="T54" fmla="*/ 2147483647 w 2264"/>
                <a:gd name="T55" fmla="*/ 2147483647 h 2266"/>
                <a:gd name="T56" fmla="*/ 2147483647 w 2264"/>
                <a:gd name="T57" fmla="*/ 2147483647 h 2266"/>
                <a:gd name="T58" fmla="*/ 2147483647 w 2264"/>
                <a:gd name="T59" fmla="*/ 2147483647 h 2266"/>
                <a:gd name="T60" fmla="*/ 2147483647 w 2264"/>
                <a:gd name="T61" fmla="*/ 2147483647 h 2266"/>
                <a:gd name="T62" fmla="*/ 2147483647 w 2264"/>
                <a:gd name="T63" fmla="*/ 2147483647 h 2266"/>
                <a:gd name="T64" fmla="*/ 2147483647 w 2264"/>
                <a:gd name="T65" fmla="*/ 2147483647 h 2266"/>
                <a:gd name="T66" fmla="*/ 2147483647 w 2264"/>
                <a:gd name="T67" fmla="*/ 2147483647 h 2266"/>
                <a:gd name="T68" fmla="*/ 2147483647 w 2264"/>
                <a:gd name="T69" fmla="*/ 2147483647 h 2266"/>
                <a:gd name="T70" fmla="*/ 2147483647 w 2264"/>
                <a:gd name="T71" fmla="*/ 2147483647 h 2266"/>
                <a:gd name="T72" fmla="*/ 2147483647 w 2264"/>
                <a:gd name="T73" fmla="*/ 2147483647 h 2266"/>
                <a:gd name="T74" fmla="*/ 2147483647 w 2264"/>
                <a:gd name="T75" fmla="*/ 2147483647 h 2266"/>
                <a:gd name="T76" fmla="*/ 2147483647 w 2264"/>
                <a:gd name="T77" fmla="*/ 2147483647 h 2266"/>
                <a:gd name="T78" fmla="*/ 2147483647 w 2264"/>
                <a:gd name="T79" fmla="*/ 2147483647 h 2266"/>
                <a:gd name="T80" fmla="*/ 2147483647 w 2264"/>
                <a:gd name="T81" fmla="*/ 2147483647 h 2266"/>
                <a:gd name="T82" fmla="*/ 2147483647 w 2264"/>
                <a:gd name="T83" fmla="*/ 2147483647 h 2266"/>
                <a:gd name="T84" fmla="*/ 2147483647 w 2264"/>
                <a:gd name="T85" fmla="*/ 2147483647 h 22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264"/>
                <a:gd name="T130" fmla="*/ 0 h 2266"/>
                <a:gd name="T131" fmla="*/ 2264 w 2264"/>
                <a:gd name="T132" fmla="*/ 2266 h 22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264" h="2266">
                  <a:moveTo>
                    <a:pt x="2264" y="1133"/>
                  </a:moveTo>
                  <a:lnTo>
                    <a:pt x="2264" y="1191"/>
                  </a:lnTo>
                  <a:lnTo>
                    <a:pt x="2259" y="1249"/>
                  </a:lnTo>
                  <a:lnTo>
                    <a:pt x="2251" y="1304"/>
                  </a:lnTo>
                  <a:lnTo>
                    <a:pt x="2243" y="1360"/>
                  </a:lnTo>
                  <a:lnTo>
                    <a:pt x="2230" y="1415"/>
                  </a:lnTo>
                  <a:lnTo>
                    <a:pt x="2214" y="1468"/>
                  </a:lnTo>
                  <a:lnTo>
                    <a:pt x="2195" y="1521"/>
                  </a:lnTo>
                  <a:lnTo>
                    <a:pt x="2177" y="1574"/>
                  </a:lnTo>
                  <a:lnTo>
                    <a:pt x="2153" y="1624"/>
                  </a:lnTo>
                  <a:lnTo>
                    <a:pt x="2129" y="1672"/>
                  </a:lnTo>
                  <a:lnTo>
                    <a:pt x="2100" y="1719"/>
                  </a:lnTo>
                  <a:lnTo>
                    <a:pt x="2071" y="1767"/>
                  </a:lnTo>
                  <a:lnTo>
                    <a:pt x="2039" y="1809"/>
                  </a:lnTo>
                  <a:lnTo>
                    <a:pt x="2005" y="1854"/>
                  </a:lnTo>
                  <a:lnTo>
                    <a:pt x="1971" y="1893"/>
                  </a:lnTo>
                  <a:lnTo>
                    <a:pt x="1934" y="1933"/>
                  </a:lnTo>
                  <a:lnTo>
                    <a:pt x="1894" y="1970"/>
                  </a:lnTo>
                  <a:lnTo>
                    <a:pt x="1852" y="2007"/>
                  </a:lnTo>
                  <a:lnTo>
                    <a:pt x="1809" y="2041"/>
                  </a:lnTo>
                  <a:lnTo>
                    <a:pt x="1765" y="2073"/>
                  </a:lnTo>
                  <a:lnTo>
                    <a:pt x="1720" y="2102"/>
                  </a:lnTo>
                  <a:lnTo>
                    <a:pt x="1672" y="2128"/>
                  </a:lnTo>
                  <a:lnTo>
                    <a:pt x="1622" y="2152"/>
                  </a:lnTo>
                  <a:lnTo>
                    <a:pt x="1572" y="2176"/>
                  </a:lnTo>
                  <a:lnTo>
                    <a:pt x="1521" y="2197"/>
                  </a:lnTo>
                  <a:lnTo>
                    <a:pt x="1469" y="2213"/>
                  </a:lnTo>
                  <a:lnTo>
                    <a:pt x="1416" y="2229"/>
                  </a:lnTo>
                  <a:lnTo>
                    <a:pt x="1360" y="2242"/>
                  </a:lnTo>
                  <a:lnTo>
                    <a:pt x="1305" y="2253"/>
                  </a:lnTo>
                  <a:lnTo>
                    <a:pt x="1247" y="2260"/>
                  </a:lnTo>
                  <a:lnTo>
                    <a:pt x="1191" y="2263"/>
                  </a:lnTo>
                  <a:lnTo>
                    <a:pt x="1130" y="2266"/>
                  </a:lnTo>
                  <a:lnTo>
                    <a:pt x="1072" y="2263"/>
                  </a:lnTo>
                  <a:lnTo>
                    <a:pt x="1017" y="2260"/>
                  </a:lnTo>
                  <a:lnTo>
                    <a:pt x="959" y="2253"/>
                  </a:lnTo>
                  <a:lnTo>
                    <a:pt x="903" y="2242"/>
                  </a:lnTo>
                  <a:lnTo>
                    <a:pt x="848" y="2229"/>
                  </a:lnTo>
                  <a:lnTo>
                    <a:pt x="795" y="2213"/>
                  </a:lnTo>
                  <a:lnTo>
                    <a:pt x="742" y="2197"/>
                  </a:lnTo>
                  <a:lnTo>
                    <a:pt x="692" y="2176"/>
                  </a:lnTo>
                  <a:lnTo>
                    <a:pt x="642" y="2152"/>
                  </a:lnTo>
                  <a:lnTo>
                    <a:pt x="591" y="2128"/>
                  </a:lnTo>
                  <a:lnTo>
                    <a:pt x="544" y="2102"/>
                  </a:lnTo>
                  <a:lnTo>
                    <a:pt x="499" y="2073"/>
                  </a:lnTo>
                  <a:lnTo>
                    <a:pt x="454" y="2041"/>
                  </a:lnTo>
                  <a:lnTo>
                    <a:pt x="412" y="2007"/>
                  </a:lnTo>
                  <a:lnTo>
                    <a:pt x="369" y="1970"/>
                  </a:lnTo>
                  <a:lnTo>
                    <a:pt x="330" y="1933"/>
                  </a:lnTo>
                  <a:lnTo>
                    <a:pt x="293" y="1893"/>
                  </a:lnTo>
                  <a:lnTo>
                    <a:pt x="258" y="1854"/>
                  </a:lnTo>
                  <a:lnTo>
                    <a:pt x="224" y="1809"/>
                  </a:lnTo>
                  <a:lnTo>
                    <a:pt x="192" y="1767"/>
                  </a:lnTo>
                  <a:lnTo>
                    <a:pt x="163" y="1719"/>
                  </a:lnTo>
                  <a:lnTo>
                    <a:pt x="134" y="1672"/>
                  </a:lnTo>
                  <a:lnTo>
                    <a:pt x="111" y="1624"/>
                  </a:lnTo>
                  <a:lnTo>
                    <a:pt x="87" y="1574"/>
                  </a:lnTo>
                  <a:lnTo>
                    <a:pt x="68" y="1521"/>
                  </a:lnTo>
                  <a:lnTo>
                    <a:pt x="50" y="1468"/>
                  </a:lnTo>
                  <a:lnTo>
                    <a:pt x="34" y="1415"/>
                  </a:lnTo>
                  <a:lnTo>
                    <a:pt x="21" y="1360"/>
                  </a:lnTo>
                  <a:lnTo>
                    <a:pt x="13" y="1304"/>
                  </a:lnTo>
                  <a:lnTo>
                    <a:pt x="5" y="1249"/>
                  </a:lnTo>
                  <a:lnTo>
                    <a:pt x="0" y="1191"/>
                  </a:lnTo>
                  <a:lnTo>
                    <a:pt x="0" y="1133"/>
                  </a:lnTo>
                  <a:lnTo>
                    <a:pt x="0" y="1075"/>
                  </a:lnTo>
                  <a:lnTo>
                    <a:pt x="5" y="1017"/>
                  </a:lnTo>
                  <a:lnTo>
                    <a:pt x="13" y="961"/>
                  </a:lnTo>
                  <a:lnTo>
                    <a:pt x="21" y="903"/>
                  </a:lnTo>
                  <a:lnTo>
                    <a:pt x="34" y="850"/>
                  </a:lnTo>
                  <a:lnTo>
                    <a:pt x="50" y="795"/>
                  </a:lnTo>
                  <a:lnTo>
                    <a:pt x="68" y="742"/>
                  </a:lnTo>
                  <a:lnTo>
                    <a:pt x="87" y="692"/>
                  </a:lnTo>
                  <a:lnTo>
                    <a:pt x="111" y="642"/>
                  </a:lnTo>
                  <a:lnTo>
                    <a:pt x="134" y="591"/>
                  </a:lnTo>
                  <a:lnTo>
                    <a:pt x="163" y="544"/>
                  </a:lnTo>
                  <a:lnTo>
                    <a:pt x="192" y="499"/>
                  </a:lnTo>
                  <a:lnTo>
                    <a:pt x="224" y="454"/>
                  </a:lnTo>
                  <a:lnTo>
                    <a:pt x="258" y="412"/>
                  </a:lnTo>
                  <a:lnTo>
                    <a:pt x="293" y="370"/>
                  </a:lnTo>
                  <a:lnTo>
                    <a:pt x="330" y="333"/>
                  </a:lnTo>
                  <a:lnTo>
                    <a:pt x="369" y="293"/>
                  </a:lnTo>
                  <a:lnTo>
                    <a:pt x="412" y="259"/>
                  </a:lnTo>
                  <a:lnTo>
                    <a:pt x="454" y="224"/>
                  </a:lnTo>
                  <a:lnTo>
                    <a:pt x="499" y="193"/>
                  </a:lnTo>
                  <a:lnTo>
                    <a:pt x="544" y="164"/>
                  </a:lnTo>
                  <a:lnTo>
                    <a:pt x="591" y="137"/>
                  </a:lnTo>
                  <a:lnTo>
                    <a:pt x="642" y="111"/>
                  </a:lnTo>
                  <a:lnTo>
                    <a:pt x="692" y="90"/>
                  </a:lnTo>
                  <a:lnTo>
                    <a:pt x="742" y="69"/>
                  </a:lnTo>
                  <a:lnTo>
                    <a:pt x="795" y="50"/>
                  </a:lnTo>
                  <a:lnTo>
                    <a:pt x="848" y="34"/>
                  </a:lnTo>
                  <a:lnTo>
                    <a:pt x="903" y="24"/>
                  </a:lnTo>
                  <a:lnTo>
                    <a:pt x="959" y="13"/>
                  </a:lnTo>
                  <a:lnTo>
                    <a:pt x="1017" y="5"/>
                  </a:lnTo>
                  <a:lnTo>
                    <a:pt x="1072" y="3"/>
                  </a:lnTo>
                  <a:lnTo>
                    <a:pt x="1130" y="0"/>
                  </a:lnTo>
                  <a:lnTo>
                    <a:pt x="1191" y="3"/>
                  </a:lnTo>
                  <a:lnTo>
                    <a:pt x="1247" y="5"/>
                  </a:lnTo>
                  <a:lnTo>
                    <a:pt x="1305" y="13"/>
                  </a:lnTo>
                  <a:lnTo>
                    <a:pt x="1360" y="24"/>
                  </a:lnTo>
                  <a:lnTo>
                    <a:pt x="1416" y="34"/>
                  </a:lnTo>
                  <a:lnTo>
                    <a:pt x="1469" y="50"/>
                  </a:lnTo>
                  <a:lnTo>
                    <a:pt x="1521" y="69"/>
                  </a:lnTo>
                  <a:lnTo>
                    <a:pt x="1572" y="90"/>
                  </a:lnTo>
                  <a:lnTo>
                    <a:pt x="1622" y="111"/>
                  </a:lnTo>
                  <a:lnTo>
                    <a:pt x="1672" y="137"/>
                  </a:lnTo>
                  <a:lnTo>
                    <a:pt x="1720" y="164"/>
                  </a:lnTo>
                  <a:lnTo>
                    <a:pt x="1765" y="193"/>
                  </a:lnTo>
                  <a:lnTo>
                    <a:pt x="1809" y="224"/>
                  </a:lnTo>
                  <a:lnTo>
                    <a:pt x="1852" y="259"/>
                  </a:lnTo>
                  <a:lnTo>
                    <a:pt x="1894" y="293"/>
                  </a:lnTo>
                  <a:lnTo>
                    <a:pt x="1934" y="333"/>
                  </a:lnTo>
                  <a:lnTo>
                    <a:pt x="1971" y="370"/>
                  </a:lnTo>
                  <a:lnTo>
                    <a:pt x="2005" y="412"/>
                  </a:lnTo>
                  <a:lnTo>
                    <a:pt x="2039" y="454"/>
                  </a:lnTo>
                  <a:lnTo>
                    <a:pt x="2071" y="499"/>
                  </a:lnTo>
                  <a:lnTo>
                    <a:pt x="2100" y="544"/>
                  </a:lnTo>
                  <a:lnTo>
                    <a:pt x="2129" y="591"/>
                  </a:lnTo>
                  <a:lnTo>
                    <a:pt x="2153" y="642"/>
                  </a:lnTo>
                  <a:lnTo>
                    <a:pt x="2177" y="692"/>
                  </a:lnTo>
                  <a:lnTo>
                    <a:pt x="2195" y="742"/>
                  </a:lnTo>
                  <a:lnTo>
                    <a:pt x="2214" y="795"/>
                  </a:lnTo>
                  <a:lnTo>
                    <a:pt x="2230" y="850"/>
                  </a:lnTo>
                  <a:lnTo>
                    <a:pt x="2243" y="903"/>
                  </a:lnTo>
                  <a:lnTo>
                    <a:pt x="2251" y="961"/>
                  </a:lnTo>
                  <a:lnTo>
                    <a:pt x="2259" y="1017"/>
                  </a:lnTo>
                  <a:lnTo>
                    <a:pt x="2264" y="1075"/>
                  </a:lnTo>
                  <a:lnTo>
                    <a:pt x="2264" y="11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6" name="Freeform 354"/>
            <p:cNvSpPr/>
            <p:nvPr/>
          </p:nvSpPr>
          <p:spPr bwMode="auto">
            <a:xfrm>
              <a:off x="1508126" y="1941512"/>
              <a:ext cx="2620962" cy="3538539"/>
            </a:xfrm>
            <a:custGeom>
              <a:avLst/>
              <a:gdLst>
                <a:gd name="T0" fmla="*/ 2147483647 w 1651"/>
                <a:gd name="T1" fmla="*/ 2147483647 h 2229"/>
                <a:gd name="T2" fmla="*/ 2147483647 w 1651"/>
                <a:gd name="T3" fmla="*/ 2147483647 h 2229"/>
                <a:gd name="T4" fmla="*/ 2147483647 w 1651"/>
                <a:gd name="T5" fmla="*/ 2147483647 h 2229"/>
                <a:gd name="T6" fmla="*/ 2147483647 w 1651"/>
                <a:gd name="T7" fmla="*/ 2147483647 h 2229"/>
                <a:gd name="T8" fmla="*/ 2147483647 w 1651"/>
                <a:gd name="T9" fmla="*/ 2147483647 h 2229"/>
                <a:gd name="T10" fmla="*/ 2147483647 w 1651"/>
                <a:gd name="T11" fmla="*/ 2147483647 h 2229"/>
                <a:gd name="T12" fmla="*/ 2147483647 w 1651"/>
                <a:gd name="T13" fmla="*/ 2147483647 h 2229"/>
                <a:gd name="T14" fmla="*/ 2147483647 w 1651"/>
                <a:gd name="T15" fmla="*/ 2147483647 h 2229"/>
                <a:gd name="T16" fmla="*/ 2147483647 w 1651"/>
                <a:gd name="T17" fmla="*/ 2147483647 h 2229"/>
                <a:gd name="T18" fmla="*/ 2147483647 w 1651"/>
                <a:gd name="T19" fmla="*/ 2147483647 h 2229"/>
                <a:gd name="T20" fmla="*/ 2147483647 w 1651"/>
                <a:gd name="T21" fmla="*/ 2147483647 h 2229"/>
                <a:gd name="T22" fmla="*/ 2147483647 w 1651"/>
                <a:gd name="T23" fmla="*/ 2147483647 h 2229"/>
                <a:gd name="T24" fmla="*/ 2147483647 w 1651"/>
                <a:gd name="T25" fmla="*/ 2147483647 h 2229"/>
                <a:gd name="T26" fmla="*/ 2147483647 w 1651"/>
                <a:gd name="T27" fmla="*/ 2147483647 h 2229"/>
                <a:gd name="T28" fmla="*/ 2147483647 w 1651"/>
                <a:gd name="T29" fmla="*/ 2147483647 h 2229"/>
                <a:gd name="T30" fmla="*/ 2147483647 w 1651"/>
                <a:gd name="T31" fmla="*/ 2147483647 h 2229"/>
                <a:gd name="T32" fmla="*/ 2147483647 w 1651"/>
                <a:gd name="T33" fmla="*/ 2147483647 h 2229"/>
                <a:gd name="T34" fmla="*/ 2147483647 w 1651"/>
                <a:gd name="T35" fmla="*/ 2147483647 h 2229"/>
                <a:gd name="T36" fmla="*/ 2147483647 w 1651"/>
                <a:gd name="T37" fmla="*/ 2147483647 h 2229"/>
                <a:gd name="T38" fmla="*/ 2147483647 w 1651"/>
                <a:gd name="T39" fmla="*/ 2147483647 h 2229"/>
                <a:gd name="T40" fmla="*/ 2147483647 w 1651"/>
                <a:gd name="T41" fmla="*/ 2147483647 h 2229"/>
                <a:gd name="T42" fmla="*/ 2147483647 w 1651"/>
                <a:gd name="T43" fmla="*/ 2147483647 h 2229"/>
                <a:gd name="T44" fmla="*/ 2147483647 w 1651"/>
                <a:gd name="T45" fmla="*/ 2147483647 h 2229"/>
                <a:gd name="T46" fmla="*/ 2147483647 w 1651"/>
                <a:gd name="T47" fmla="*/ 2147483647 h 2229"/>
                <a:gd name="T48" fmla="*/ 2147483647 w 1651"/>
                <a:gd name="T49" fmla="*/ 2147483647 h 2229"/>
                <a:gd name="T50" fmla="*/ 2147483647 w 1651"/>
                <a:gd name="T51" fmla="*/ 2147483647 h 2229"/>
                <a:gd name="T52" fmla="*/ 2147483647 w 1651"/>
                <a:gd name="T53" fmla="*/ 2147483647 h 2229"/>
                <a:gd name="T54" fmla="*/ 2147483647 w 1651"/>
                <a:gd name="T55" fmla="*/ 2147483647 h 2229"/>
                <a:gd name="T56" fmla="*/ 2147483647 w 1651"/>
                <a:gd name="T57" fmla="*/ 2147483647 h 2229"/>
                <a:gd name="T58" fmla="*/ 2147483647 w 1651"/>
                <a:gd name="T59" fmla="*/ 2147483647 h 2229"/>
                <a:gd name="T60" fmla="*/ 2147483647 w 1651"/>
                <a:gd name="T61" fmla="*/ 2147483647 h 2229"/>
                <a:gd name="T62" fmla="*/ 2147483647 w 1651"/>
                <a:gd name="T63" fmla="*/ 2147483647 h 2229"/>
                <a:gd name="T64" fmla="*/ 2147483647 w 1651"/>
                <a:gd name="T65" fmla="*/ 2147483647 h 2229"/>
                <a:gd name="T66" fmla="*/ 2147483647 w 1651"/>
                <a:gd name="T67" fmla="*/ 2147483647 h 2229"/>
                <a:gd name="T68" fmla="*/ 2147483647 w 1651"/>
                <a:gd name="T69" fmla="*/ 2147483647 h 2229"/>
                <a:gd name="T70" fmla="*/ 2147483647 w 1651"/>
                <a:gd name="T71" fmla="*/ 2147483647 h 2229"/>
                <a:gd name="T72" fmla="*/ 0 w 1651"/>
                <a:gd name="T73" fmla="*/ 2147483647 h 2229"/>
                <a:gd name="T74" fmla="*/ 2147483647 w 1651"/>
                <a:gd name="T75" fmla="*/ 2147483647 h 2229"/>
                <a:gd name="T76" fmla="*/ 2147483647 w 1651"/>
                <a:gd name="T77" fmla="*/ 2147483647 h 2229"/>
                <a:gd name="T78" fmla="*/ 2147483647 w 1651"/>
                <a:gd name="T79" fmla="*/ 2147483647 h 2229"/>
                <a:gd name="T80" fmla="*/ 2147483647 w 1651"/>
                <a:gd name="T81" fmla="*/ 2147483647 h 2229"/>
                <a:gd name="T82" fmla="*/ 2147483647 w 1651"/>
                <a:gd name="T83" fmla="*/ 2147483647 h 2229"/>
                <a:gd name="T84" fmla="*/ 2147483647 w 1651"/>
                <a:gd name="T85" fmla="*/ 2147483647 h 2229"/>
                <a:gd name="T86" fmla="*/ 2147483647 w 1651"/>
                <a:gd name="T87" fmla="*/ 2147483647 h 2229"/>
                <a:gd name="T88" fmla="*/ 2147483647 w 1651"/>
                <a:gd name="T89" fmla="*/ 2147483647 h 2229"/>
                <a:gd name="T90" fmla="*/ 2147483647 w 1651"/>
                <a:gd name="T91" fmla="*/ 2147483647 h 2229"/>
                <a:gd name="T92" fmla="*/ 2147483647 w 1651"/>
                <a:gd name="T93" fmla="*/ 2147483647 h 2229"/>
                <a:gd name="T94" fmla="*/ 2147483647 w 1651"/>
                <a:gd name="T95" fmla="*/ 2147483647 h 2229"/>
                <a:gd name="T96" fmla="*/ 2147483647 w 1651"/>
                <a:gd name="T97" fmla="*/ 2147483647 h 2229"/>
                <a:gd name="T98" fmla="*/ 2147483647 w 1651"/>
                <a:gd name="T99" fmla="*/ 2147483647 h 2229"/>
                <a:gd name="T100" fmla="*/ 2147483647 w 1651"/>
                <a:gd name="T101" fmla="*/ 2147483647 h 2229"/>
                <a:gd name="T102" fmla="*/ 2147483647 w 1651"/>
                <a:gd name="T103" fmla="*/ 2147483647 h 2229"/>
                <a:gd name="T104" fmla="*/ 2147483647 w 1651"/>
                <a:gd name="T105" fmla="*/ 2147483647 h 2229"/>
                <a:gd name="T106" fmla="*/ 2147483647 w 1651"/>
                <a:gd name="T107" fmla="*/ 2147483647 h 2229"/>
                <a:gd name="T108" fmla="*/ 2147483647 w 1651"/>
                <a:gd name="T109" fmla="*/ 2147483647 h 2229"/>
                <a:gd name="T110" fmla="*/ 2147483647 w 1651"/>
                <a:gd name="T111" fmla="*/ 2147483647 h 2229"/>
                <a:gd name="T112" fmla="*/ 2147483647 w 1651"/>
                <a:gd name="T113" fmla="*/ 2147483647 h 2229"/>
                <a:gd name="T114" fmla="*/ 2147483647 w 1651"/>
                <a:gd name="T115" fmla="*/ 2147483647 h 2229"/>
                <a:gd name="T116" fmla="*/ 2147483647 w 1651"/>
                <a:gd name="T117" fmla="*/ 2147483647 h 2229"/>
                <a:gd name="T118" fmla="*/ 2147483647 w 1651"/>
                <a:gd name="T119" fmla="*/ 2147483647 h 2229"/>
                <a:gd name="T120" fmla="*/ 2147483647 w 1651"/>
                <a:gd name="T121" fmla="*/ 2147483647 h 2229"/>
                <a:gd name="T122" fmla="*/ 2147483647 w 1651"/>
                <a:gd name="T123" fmla="*/ 2147483647 h 222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51"/>
                <a:gd name="T187" fmla="*/ 0 h 2229"/>
                <a:gd name="T188" fmla="*/ 1651 w 1651"/>
                <a:gd name="T189" fmla="*/ 2229 h 222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51" h="2229">
                  <a:moveTo>
                    <a:pt x="716" y="877"/>
                  </a:moveTo>
                  <a:lnTo>
                    <a:pt x="719" y="869"/>
                  </a:lnTo>
                  <a:lnTo>
                    <a:pt x="719" y="863"/>
                  </a:lnTo>
                  <a:lnTo>
                    <a:pt x="713" y="863"/>
                  </a:lnTo>
                  <a:lnTo>
                    <a:pt x="711" y="863"/>
                  </a:lnTo>
                  <a:lnTo>
                    <a:pt x="708" y="863"/>
                  </a:lnTo>
                  <a:lnTo>
                    <a:pt x="700" y="848"/>
                  </a:lnTo>
                  <a:lnTo>
                    <a:pt x="700" y="840"/>
                  </a:lnTo>
                  <a:lnTo>
                    <a:pt x="700" y="834"/>
                  </a:lnTo>
                  <a:lnTo>
                    <a:pt x="697" y="826"/>
                  </a:lnTo>
                  <a:lnTo>
                    <a:pt x="695" y="816"/>
                  </a:lnTo>
                  <a:lnTo>
                    <a:pt x="689" y="811"/>
                  </a:lnTo>
                  <a:lnTo>
                    <a:pt x="684" y="808"/>
                  </a:lnTo>
                  <a:lnTo>
                    <a:pt x="674" y="808"/>
                  </a:lnTo>
                  <a:lnTo>
                    <a:pt x="660" y="813"/>
                  </a:lnTo>
                  <a:lnTo>
                    <a:pt x="650" y="818"/>
                  </a:lnTo>
                  <a:lnTo>
                    <a:pt x="642" y="818"/>
                  </a:lnTo>
                  <a:lnTo>
                    <a:pt x="639" y="816"/>
                  </a:lnTo>
                  <a:lnTo>
                    <a:pt x="639" y="811"/>
                  </a:lnTo>
                  <a:lnTo>
                    <a:pt x="639" y="797"/>
                  </a:lnTo>
                  <a:lnTo>
                    <a:pt x="642" y="789"/>
                  </a:lnTo>
                  <a:lnTo>
                    <a:pt x="642" y="784"/>
                  </a:lnTo>
                  <a:lnTo>
                    <a:pt x="637" y="782"/>
                  </a:lnTo>
                  <a:lnTo>
                    <a:pt x="626" y="779"/>
                  </a:lnTo>
                  <a:lnTo>
                    <a:pt x="600" y="784"/>
                  </a:lnTo>
                  <a:lnTo>
                    <a:pt x="563" y="792"/>
                  </a:lnTo>
                  <a:lnTo>
                    <a:pt x="568" y="797"/>
                  </a:lnTo>
                  <a:lnTo>
                    <a:pt x="576" y="808"/>
                  </a:lnTo>
                  <a:lnTo>
                    <a:pt x="581" y="816"/>
                  </a:lnTo>
                  <a:lnTo>
                    <a:pt x="581" y="821"/>
                  </a:lnTo>
                  <a:lnTo>
                    <a:pt x="578" y="826"/>
                  </a:lnTo>
                  <a:lnTo>
                    <a:pt x="571" y="829"/>
                  </a:lnTo>
                  <a:lnTo>
                    <a:pt x="557" y="829"/>
                  </a:lnTo>
                  <a:lnTo>
                    <a:pt x="544" y="824"/>
                  </a:lnTo>
                  <a:lnTo>
                    <a:pt x="542" y="824"/>
                  </a:lnTo>
                  <a:lnTo>
                    <a:pt x="542" y="821"/>
                  </a:lnTo>
                  <a:lnTo>
                    <a:pt x="542" y="818"/>
                  </a:lnTo>
                  <a:lnTo>
                    <a:pt x="528" y="816"/>
                  </a:lnTo>
                  <a:lnTo>
                    <a:pt x="518" y="816"/>
                  </a:lnTo>
                  <a:lnTo>
                    <a:pt x="518" y="813"/>
                  </a:lnTo>
                  <a:lnTo>
                    <a:pt x="518" y="811"/>
                  </a:lnTo>
                  <a:lnTo>
                    <a:pt x="520" y="808"/>
                  </a:lnTo>
                  <a:lnTo>
                    <a:pt x="510" y="800"/>
                  </a:lnTo>
                  <a:lnTo>
                    <a:pt x="505" y="797"/>
                  </a:lnTo>
                  <a:lnTo>
                    <a:pt x="494" y="795"/>
                  </a:lnTo>
                  <a:lnTo>
                    <a:pt x="475" y="800"/>
                  </a:lnTo>
                  <a:lnTo>
                    <a:pt x="452" y="805"/>
                  </a:lnTo>
                  <a:lnTo>
                    <a:pt x="431" y="813"/>
                  </a:lnTo>
                  <a:lnTo>
                    <a:pt x="428" y="816"/>
                  </a:lnTo>
                  <a:lnTo>
                    <a:pt x="428" y="821"/>
                  </a:lnTo>
                  <a:lnTo>
                    <a:pt x="420" y="821"/>
                  </a:lnTo>
                  <a:lnTo>
                    <a:pt x="415" y="821"/>
                  </a:lnTo>
                  <a:lnTo>
                    <a:pt x="404" y="826"/>
                  </a:lnTo>
                  <a:lnTo>
                    <a:pt x="399" y="834"/>
                  </a:lnTo>
                  <a:lnTo>
                    <a:pt x="399" y="848"/>
                  </a:lnTo>
                  <a:lnTo>
                    <a:pt x="399" y="861"/>
                  </a:lnTo>
                  <a:lnTo>
                    <a:pt x="399" y="877"/>
                  </a:lnTo>
                  <a:lnTo>
                    <a:pt x="396" y="892"/>
                  </a:lnTo>
                  <a:lnTo>
                    <a:pt x="394" y="903"/>
                  </a:lnTo>
                  <a:lnTo>
                    <a:pt x="391" y="914"/>
                  </a:lnTo>
                  <a:lnTo>
                    <a:pt x="388" y="914"/>
                  </a:lnTo>
                  <a:lnTo>
                    <a:pt x="386" y="911"/>
                  </a:lnTo>
                  <a:lnTo>
                    <a:pt x="383" y="914"/>
                  </a:lnTo>
                  <a:lnTo>
                    <a:pt x="378" y="921"/>
                  </a:lnTo>
                  <a:lnTo>
                    <a:pt x="372" y="935"/>
                  </a:lnTo>
                  <a:lnTo>
                    <a:pt x="372" y="937"/>
                  </a:lnTo>
                  <a:lnTo>
                    <a:pt x="372" y="943"/>
                  </a:lnTo>
                  <a:lnTo>
                    <a:pt x="375" y="953"/>
                  </a:lnTo>
                  <a:lnTo>
                    <a:pt x="372" y="956"/>
                  </a:lnTo>
                  <a:lnTo>
                    <a:pt x="367" y="961"/>
                  </a:lnTo>
                  <a:lnTo>
                    <a:pt x="367" y="982"/>
                  </a:lnTo>
                  <a:lnTo>
                    <a:pt x="370" y="1006"/>
                  </a:lnTo>
                  <a:lnTo>
                    <a:pt x="375" y="1027"/>
                  </a:lnTo>
                  <a:lnTo>
                    <a:pt x="386" y="1048"/>
                  </a:lnTo>
                  <a:lnTo>
                    <a:pt x="396" y="1067"/>
                  </a:lnTo>
                  <a:lnTo>
                    <a:pt x="409" y="1080"/>
                  </a:lnTo>
                  <a:lnTo>
                    <a:pt x="417" y="1085"/>
                  </a:lnTo>
                  <a:lnTo>
                    <a:pt x="428" y="1090"/>
                  </a:lnTo>
                  <a:lnTo>
                    <a:pt x="438" y="1090"/>
                  </a:lnTo>
                  <a:lnTo>
                    <a:pt x="449" y="1090"/>
                  </a:lnTo>
                  <a:lnTo>
                    <a:pt x="462" y="1088"/>
                  </a:lnTo>
                  <a:lnTo>
                    <a:pt x="489" y="1083"/>
                  </a:lnTo>
                  <a:lnTo>
                    <a:pt x="505" y="1075"/>
                  </a:lnTo>
                  <a:lnTo>
                    <a:pt x="518" y="1064"/>
                  </a:lnTo>
                  <a:lnTo>
                    <a:pt x="528" y="1054"/>
                  </a:lnTo>
                  <a:lnTo>
                    <a:pt x="531" y="1046"/>
                  </a:lnTo>
                  <a:lnTo>
                    <a:pt x="534" y="1038"/>
                  </a:lnTo>
                  <a:lnTo>
                    <a:pt x="534" y="1027"/>
                  </a:lnTo>
                  <a:lnTo>
                    <a:pt x="539" y="1022"/>
                  </a:lnTo>
                  <a:lnTo>
                    <a:pt x="544" y="1017"/>
                  </a:lnTo>
                  <a:lnTo>
                    <a:pt x="549" y="1011"/>
                  </a:lnTo>
                  <a:lnTo>
                    <a:pt x="565" y="1009"/>
                  </a:lnTo>
                  <a:lnTo>
                    <a:pt x="581" y="1009"/>
                  </a:lnTo>
                  <a:lnTo>
                    <a:pt x="592" y="1009"/>
                  </a:lnTo>
                  <a:lnTo>
                    <a:pt x="613" y="1011"/>
                  </a:lnTo>
                  <a:lnTo>
                    <a:pt x="610" y="1024"/>
                  </a:lnTo>
                  <a:lnTo>
                    <a:pt x="608" y="1027"/>
                  </a:lnTo>
                  <a:lnTo>
                    <a:pt x="605" y="1027"/>
                  </a:lnTo>
                  <a:lnTo>
                    <a:pt x="602" y="1027"/>
                  </a:lnTo>
                  <a:lnTo>
                    <a:pt x="600" y="1030"/>
                  </a:lnTo>
                  <a:lnTo>
                    <a:pt x="600" y="1040"/>
                  </a:lnTo>
                  <a:lnTo>
                    <a:pt x="600" y="1048"/>
                  </a:lnTo>
                  <a:lnTo>
                    <a:pt x="592" y="1056"/>
                  </a:lnTo>
                  <a:lnTo>
                    <a:pt x="592" y="1061"/>
                  </a:lnTo>
                  <a:lnTo>
                    <a:pt x="592" y="1067"/>
                  </a:lnTo>
                  <a:lnTo>
                    <a:pt x="586" y="1077"/>
                  </a:lnTo>
                  <a:lnTo>
                    <a:pt x="586" y="1088"/>
                  </a:lnTo>
                  <a:lnTo>
                    <a:pt x="589" y="1114"/>
                  </a:lnTo>
                  <a:lnTo>
                    <a:pt x="592" y="1117"/>
                  </a:lnTo>
                  <a:lnTo>
                    <a:pt x="597" y="1120"/>
                  </a:lnTo>
                  <a:lnTo>
                    <a:pt x="594" y="1125"/>
                  </a:lnTo>
                  <a:lnTo>
                    <a:pt x="592" y="1130"/>
                  </a:lnTo>
                  <a:lnTo>
                    <a:pt x="589" y="1141"/>
                  </a:lnTo>
                  <a:lnTo>
                    <a:pt x="586" y="1146"/>
                  </a:lnTo>
                  <a:lnTo>
                    <a:pt x="584" y="1149"/>
                  </a:lnTo>
                  <a:lnTo>
                    <a:pt x="613" y="1143"/>
                  </a:lnTo>
                  <a:lnTo>
                    <a:pt x="615" y="1146"/>
                  </a:lnTo>
                  <a:lnTo>
                    <a:pt x="615" y="1149"/>
                  </a:lnTo>
                  <a:lnTo>
                    <a:pt x="615" y="1151"/>
                  </a:lnTo>
                  <a:lnTo>
                    <a:pt x="626" y="1146"/>
                  </a:lnTo>
                  <a:lnTo>
                    <a:pt x="637" y="1143"/>
                  </a:lnTo>
                  <a:lnTo>
                    <a:pt x="639" y="1143"/>
                  </a:lnTo>
                  <a:lnTo>
                    <a:pt x="645" y="1146"/>
                  </a:lnTo>
                  <a:lnTo>
                    <a:pt x="652" y="1141"/>
                  </a:lnTo>
                  <a:lnTo>
                    <a:pt x="655" y="1138"/>
                  </a:lnTo>
                  <a:lnTo>
                    <a:pt x="658" y="1141"/>
                  </a:lnTo>
                  <a:lnTo>
                    <a:pt x="655" y="1146"/>
                  </a:lnTo>
                  <a:lnTo>
                    <a:pt x="658" y="1149"/>
                  </a:lnTo>
                  <a:lnTo>
                    <a:pt x="671" y="1151"/>
                  </a:lnTo>
                  <a:lnTo>
                    <a:pt x="684" y="1154"/>
                  </a:lnTo>
                  <a:lnTo>
                    <a:pt x="697" y="1159"/>
                  </a:lnTo>
                  <a:lnTo>
                    <a:pt x="705" y="1170"/>
                  </a:lnTo>
                  <a:lnTo>
                    <a:pt x="705" y="1175"/>
                  </a:lnTo>
                  <a:lnTo>
                    <a:pt x="708" y="1183"/>
                  </a:lnTo>
                  <a:lnTo>
                    <a:pt x="705" y="1201"/>
                  </a:lnTo>
                  <a:lnTo>
                    <a:pt x="703" y="1217"/>
                  </a:lnTo>
                  <a:lnTo>
                    <a:pt x="695" y="1236"/>
                  </a:lnTo>
                  <a:lnTo>
                    <a:pt x="692" y="1244"/>
                  </a:lnTo>
                  <a:lnTo>
                    <a:pt x="689" y="1252"/>
                  </a:lnTo>
                  <a:lnTo>
                    <a:pt x="689" y="1262"/>
                  </a:lnTo>
                  <a:lnTo>
                    <a:pt x="689" y="1278"/>
                  </a:lnTo>
                  <a:lnTo>
                    <a:pt x="705" y="1291"/>
                  </a:lnTo>
                  <a:lnTo>
                    <a:pt x="711" y="1302"/>
                  </a:lnTo>
                  <a:lnTo>
                    <a:pt x="719" y="1310"/>
                  </a:lnTo>
                  <a:lnTo>
                    <a:pt x="724" y="1312"/>
                  </a:lnTo>
                  <a:lnTo>
                    <a:pt x="729" y="1312"/>
                  </a:lnTo>
                  <a:lnTo>
                    <a:pt x="734" y="1323"/>
                  </a:lnTo>
                  <a:lnTo>
                    <a:pt x="740" y="1331"/>
                  </a:lnTo>
                  <a:lnTo>
                    <a:pt x="745" y="1331"/>
                  </a:lnTo>
                  <a:lnTo>
                    <a:pt x="748" y="1328"/>
                  </a:lnTo>
                  <a:lnTo>
                    <a:pt x="753" y="1323"/>
                  </a:lnTo>
                  <a:lnTo>
                    <a:pt x="758" y="1320"/>
                  </a:lnTo>
                  <a:lnTo>
                    <a:pt x="777" y="1307"/>
                  </a:lnTo>
                  <a:lnTo>
                    <a:pt x="787" y="1299"/>
                  </a:lnTo>
                  <a:lnTo>
                    <a:pt x="790" y="1302"/>
                  </a:lnTo>
                  <a:lnTo>
                    <a:pt x="795" y="1302"/>
                  </a:lnTo>
                  <a:lnTo>
                    <a:pt x="806" y="1299"/>
                  </a:lnTo>
                  <a:lnTo>
                    <a:pt x="816" y="1296"/>
                  </a:lnTo>
                  <a:lnTo>
                    <a:pt x="827" y="1299"/>
                  </a:lnTo>
                  <a:lnTo>
                    <a:pt x="840" y="1304"/>
                  </a:lnTo>
                  <a:lnTo>
                    <a:pt x="840" y="1312"/>
                  </a:lnTo>
                  <a:lnTo>
                    <a:pt x="840" y="1318"/>
                  </a:lnTo>
                  <a:lnTo>
                    <a:pt x="845" y="1320"/>
                  </a:lnTo>
                  <a:lnTo>
                    <a:pt x="848" y="1320"/>
                  </a:lnTo>
                  <a:lnTo>
                    <a:pt x="853" y="1320"/>
                  </a:lnTo>
                  <a:lnTo>
                    <a:pt x="856" y="1323"/>
                  </a:lnTo>
                  <a:lnTo>
                    <a:pt x="864" y="1315"/>
                  </a:lnTo>
                  <a:lnTo>
                    <a:pt x="872" y="1304"/>
                  </a:lnTo>
                  <a:lnTo>
                    <a:pt x="874" y="1302"/>
                  </a:lnTo>
                  <a:lnTo>
                    <a:pt x="903" y="1265"/>
                  </a:lnTo>
                  <a:lnTo>
                    <a:pt x="909" y="1259"/>
                  </a:lnTo>
                  <a:lnTo>
                    <a:pt x="919" y="1254"/>
                  </a:lnTo>
                  <a:lnTo>
                    <a:pt x="943" y="1244"/>
                  </a:lnTo>
                  <a:lnTo>
                    <a:pt x="967" y="1233"/>
                  </a:lnTo>
                  <a:lnTo>
                    <a:pt x="975" y="1228"/>
                  </a:lnTo>
                  <a:lnTo>
                    <a:pt x="983" y="1225"/>
                  </a:lnTo>
                  <a:lnTo>
                    <a:pt x="985" y="1228"/>
                  </a:lnTo>
                  <a:lnTo>
                    <a:pt x="993" y="1236"/>
                  </a:lnTo>
                  <a:lnTo>
                    <a:pt x="996" y="1241"/>
                  </a:lnTo>
                  <a:lnTo>
                    <a:pt x="996" y="1249"/>
                  </a:lnTo>
                  <a:lnTo>
                    <a:pt x="993" y="1257"/>
                  </a:lnTo>
                  <a:lnTo>
                    <a:pt x="985" y="1265"/>
                  </a:lnTo>
                  <a:lnTo>
                    <a:pt x="972" y="1283"/>
                  </a:lnTo>
                  <a:lnTo>
                    <a:pt x="964" y="1299"/>
                  </a:lnTo>
                  <a:lnTo>
                    <a:pt x="964" y="1307"/>
                  </a:lnTo>
                  <a:lnTo>
                    <a:pt x="964" y="1312"/>
                  </a:lnTo>
                  <a:lnTo>
                    <a:pt x="967" y="1315"/>
                  </a:lnTo>
                  <a:lnTo>
                    <a:pt x="972" y="1315"/>
                  </a:lnTo>
                  <a:lnTo>
                    <a:pt x="980" y="1312"/>
                  </a:lnTo>
                  <a:lnTo>
                    <a:pt x="985" y="1304"/>
                  </a:lnTo>
                  <a:lnTo>
                    <a:pt x="999" y="1283"/>
                  </a:lnTo>
                  <a:lnTo>
                    <a:pt x="1020" y="1236"/>
                  </a:lnTo>
                  <a:lnTo>
                    <a:pt x="1025" y="1228"/>
                  </a:lnTo>
                  <a:lnTo>
                    <a:pt x="1030" y="1225"/>
                  </a:lnTo>
                  <a:lnTo>
                    <a:pt x="1036" y="1228"/>
                  </a:lnTo>
                  <a:lnTo>
                    <a:pt x="1041" y="1230"/>
                  </a:lnTo>
                  <a:lnTo>
                    <a:pt x="1049" y="1236"/>
                  </a:lnTo>
                  <a:lnTo>
                    <a:pt x="1065" y="1257"/>
                  </a:lnTo>
                  <a:lnTo>
                    <a:pt x="1073" y="1265"/>
                  </a:lnTo>
                  <a:lnTo>
                    <a:pt x="1078" y="1270"/>
                  </a:lnTo>
                  <a:lnTo>
                    <a:pt x="1086" y="1273"/>
                  </a:lnTo>
                  <a:lnTo>
                    <a:pt x="1094" y="1275"/>
                  </a:lnTo>
                  <a:lnTo>
                    <a:pt x="1110" y="1273"/>
                  </a:lnTo>
                  <a:lnTo>
                    <a:pt x="1123" y="1267"/>
                  </a:lnTo>
                  <a:lnTo>
                    <a:pt x="1128" y="1267"/>
                  </a:lnTo>
                  <a:lnTo>
                    <a:pt x="1136" y="1267"/>
                  </a:lnTo>
                  <a:lnTo>
                    <a:pt x="1147" y="1270"/>
                  </a:lnTo>
                  <a:lnTo>
                    <a:pt x="1144" y="1262"/>
                  </a:lnTo>
                  <a:lnTo>
                    <a:pt x="1147" y="1257"/>
                  </a:lnTo>
                  <a:lnTo>
                    <a:pt x="1152" y="1252"/>
                  </a:lnTo>
                  <a:lnTo>
                    <a:pt x="1154" y="1252"/>
                  </a:lnTo>
                  <a:lnTo>
                    <a:pt x="1162" y="1254"/>
                  </a:lnTo>
                  <a:lnTo>
                    <a:pt x="1168" y="1254"/>
                  </a:lnTo>
                  <a:lnTo>
                    <a:pt x="1173" y="1254"/>
                  </a:lnTo>
                  <a:lnTo>
                    <a:pt x="1194" y="1246"/>
                  </a:lnTo>
                  <a:lnTo>
                    <a:pt x="1202" y="1244"/>
                  </a:lnTo>
                  <a:lnTo>
                    <a:pt x="1210" y="1244"/>
                  </a:lnTo>
                  <a:lnTo>
                    <a:pt x="1236" y="1262"/>
                  </a:lnTo>
                  <a:lnTo>
                    <a:pt x="1271" y="1289"/>
                  </a:lnTo>
                  <a:lnTo>
                    <a:pt x="1276" y="1291"/>
                  </a:lnTo>
                  <a:lnTo>
                    <a:pt x="1287" y="1291"/>
                  </a:lnTo>
                  <a:lnTo>
                    <a:pt x="1295" y="1291"/>
                  </a:lnTo>
                  <a:lnTo>
                    <a:pt x="1300" y="1294"/>
                  </a:lnTo>
                  <a:lnTo>
                    <a:pt x="1300" y="1296"/>
                  </a:lnTo>
                  <a:lnTo>
                    <a:pt x="1297" y="1302"/>
                  </a:lnTo>
                  <a:lnTo>
                    <a:pt x="1295" y="1304"/>
                  </a:lnTo>
                  <a:lnTo>
                    <a:pt x="1295" y="1307"/>
                  </a:lnTo>
                  <a:lnTo>
                    <a:pt x="1313" y="1323"/>
                  </a:lnTo>
                  <a:lnTo>
                    <a:pt x="1326" y="1323"/>
                  </a:lnTo>
                  <a:lnTo>
                    <a:pt x="1355" y="1320"/>
                  </a:lnTo>
                  <a:lnTo>
                    <a:pt x="1387" y="1320"/>
                  </a:lnTo>
                  <a:lnTo>
                    <a:pt x="1398" y="1323"/>
                  </a:lnTo>
                  <a:lnTo>
                    <a:pt x="1400" y="1326"/>
                  </a:lnTo>
                  <a:lnTo>
                    <a:pt x="1403" y="1328"/>
                  </a:lnTo>
                  <a:lnTo>
                    <a:pt x="1405" y="1344"/>
                  </a:lnTo>
                  <a:lnTo>
                    <a:pt x="1408" y="1344"/>
                  </a:lnTo>
                  <a:lnTo>
                    <a:pt x="1413" y="1347"/>
                  </a:lnTo>
                  <a:lnTo>
                    <a:pt x="1416" y="1352"/>
                  </a:lnTo>
                  <a:lnTo>
                    <a:pt x="1419" y="1357"/>
                  </a:lnTo>
                  <a:lnTo>
                    <a:pt x="1421" y="1365"/>
                  </a:lnTo>
                  <a:lnTo>
                    <a:pt x="1421" y="1378"/>
                  </a:lnTo>
                  <a:lnTo>
                    <a:pt x="1427" y="1378"/>
                  </a:lnTo>
                  <a:lnTo>
                    <a:pt x="1432" y="1378"/>
                  </a:lnTo>
                  <a:lnTo>
                    <a:pt x="1437" y="1381"/>
                  </a:lnTo>
                  <a:lnTo>
                    <a:pt x="1445" y="1386"/>
                  </a:lnTo>
                  <a:lnTo>
                    <a:pt x="1448" y="1394"/>
                  </a:lnTo>
                  <a:lnTo>
                    <a:pt x="1450" y="1407"/>
                  </a:lnTo>
                  <a:lnTo>
                    <a:pt x="1450" y="1423"/>
                  </a:lnTo>
                  <a:lnTo>
                    <a:pt x="1456" y="1421"/>
                  </a:lnTo>
                  <a:lnTo>
                    <a:pt x="1461" y="1418"/>
                  </a:lnTo>
                  <a:lnTo>
                    <a:pt x="1472" y="1418"/>
                  </a:lnTo>
                  <a:lnTo>
                    <a:pt x="1474" y="1421"/>
                  </a:lnTo>
                  <a:lnTo>
                    <a:pt x="1477" y="1423"/>
                  </a:lnTo>
                  <a:lnTo>
                    <a:pt x="1477" y="1426"/>
                  </a:lnTo>
                  <a:lnTo>
                    <a:pt x="1479" y="1428"/>
                  </a:lnTo>
                  <a:lnTo>
                    <a:pt x="1495" y="1436"/>
                  </a:lnTo>
                  <a:lnTo>
                    <a:pt x="1511" y="1442"/>
                  </a:lnTo>
                  <a:lnTo>
                    <a:pt x="1519" y="1442"/>
                  </a:lnTo>
                  <a:lnTo>
                    <a:pt x="1524" y="1436"/>
                  </a:lnTo>
                  <a:lnTo>
                    <a:pt x="1527" y="1434"/>
                  </a:lnTo>
                  <a:lnTo>
                    <a:pt x="1530" y="1431"/>
                  </a:lnTo>
                  <a:lnTo>
                    <a:pt x="1546" y="1439"/>
                  </a:lnTo>
                  <a:lnTo>
                    <a:pt x="1567" y="1450"/>
                  </a:lnTo>
                  <a:lnTo>
                    <a:pt x="1588" y="1455"/>
                  </a:lnTo>
                  <a:lnTo>
                    <a:pt x="1598" y="1455"/>
                  </a:lnTo>
                  <a:lnTo>
                    <a:pt x="1606" y="1452"/>
                  </a:lnTo>
                  <a:lnTo>
                    <a:pt x="1612" y="1452"/>
                  </a:lnTo>
                  <a:lnTo>
                    <a:pt x="1620" y="1452"/>
                  </a:lnTo>
                  <a:lnTo>
                    <a:pt x="1635" y="1460"/>
                  </a:lnTo>
                  <a:lnTo>
                    <a:pt x="1646" y="1468"/>
                  </a:lnTo>
                  <a:lnTo>
                    <a:pt x="1651" y="1473"/>
                  </a:lnTo>
                  <a:lnTo>
                    <a:pt x="1641" y="1505"/>
                  </a:lnTo>
                  <a:lnTo>
                    <a:pt x="1630" y="1537"/>
                  </a:lnTo>
                  <a:lnTo>
                    <a:pt x="1617" y="1576"/>
                  </a:lnTo>
                  <a:lnTo>
                    <a:pt x="1604" y="1598"/>
                  </a:lnTo>
                  <a:lnTo>
                    <a:pt x="1590" y="1621"/>
                  </a:lnTo>
                  <a:lnTo>
                    <a:pt x="1588" y="1629"/>
                  </a:lnTo>
                  <a:lnTo>
                    <a:pt x="1585" y="1637"/>
                  </a:lnTo>
                  <a:lnTo>
                    <a:pt x="1575" y="1653"/>
                  </a:lnTo>
                  <a:lnTo>
                    <a:pt x="1572" y="1653"/>
                  </a:lnTo>
                  <a:lnTo>
                    <a:pt x="1569" y="1650"/>
                  </a:lnTo>
                  <a:lnTo>
                    <a:pt x="1564" y="1664"/>
                  </a:lnTo>
                  <a:lnTo>
                    <a:pt x="1559" y="1674"/>
                  </a:lnTo>
                  <a:lnTo>
                    <a:pt x="1561" y="1685"/>
                  </a:lnTo>
                  <a:lnTo>
                    <a:pt x="1561" y="1695"/>
                  </a:lnTo>
                  <a:lnTo>
                    <a:pt x="1556" y="1714"/>
                  </a:lnTo>
                  <a:lnTo>
                    <a:pt x="1553" y="1714"/>
                  </a:lnTo>
                  <a:lnTo>
                    <a:pt x="1551" y="1711"/>
                  </a:lnTo>
                  <a:lnTo>
                    <a:pt x="1548" y="1714"/>
                  </a:lnTo>
                  <a:lnTo>
                    <a:pt x="1548" y="1727"/>
                  </a:lnTo>
                  <a:lnTo>
                    <a:pt x="1546" y="1740"/>
                  </a:lnTo>
                  <a:lnTo>
                    <a:pt x="1543" y="1745"/>
                  </a:lnTo>
                  <a:lnTo>
                    <a:pt x="1540" y="1753"/>
                  </a:lnTo>
                  <a:lnTo>
                    <a:pt x="1532" y="1764"/>
                  </a:lnTo>
                  <a:lnTo>
                    <a:pt x="1522" y="1772"/>
                  </a:lnTo>
                  <a:lnTo>
                    <a:pt x="1490" y="1811"/>
                  </a:lnTo>
                  <a:lnTo>
                    <a:pt x="1466" y="1835"/>
                  </a:lnTo>
                  <a:lnTo>
                    <a:pt x="1448" y="1848"/>
                  </a:lnTo>
                  <a:lnTo>
                    <a:pt x="1440" y="1854"/>
                  </a:lnTo>
                  <a:lnTo>
                    <a:pt x="1432" y="1856"/>
                  </a:lnTo>
                  <a:lnTo>
                    <a:pt x="1419" y="1859"/>
                  </a:lnTo>
                  <a:lnTo>
                    <a:pt x="1405" y="1864"/>
                  </a:lnTo>
                  <a:lnTo>
                    <a:pt x="1390" y="1872"/>
                  </a:lnTo>
                  <a:lnTo>
                    <a:pt x="1374" y="1883"/>
                  </a:lnTo>
                  <a:lnTo>
                    <a:pt x="1358" y="1896"/>
                  </a:lnTo>
                  <a:lnTo>
                    <a:pt x="1345" y="1912"/>
                  </a:lnTo>
                  <a:lnTo>
                    <a:pt x="1334" y="1925"/>
                  </a:lnTo>
                  <a:lnTo>
                    <a:pt x="1326" y="1943"/>
                  </a:lnTo>
                  <a:lnTo>
                    <a:pt x="1321" y="1957"/>
                  </a:lnTo>
                  <a:lnTo>
                    <a:pt x="1318" y="1957"/>
                  </a:lnTo>
                  <a:lnTo>
                    <a:pt x="1316" y="1957"/>
                  </a:lnTo>
                  <a:lnTo>
                    <a:pt x="1316" y="1954"/>
                  </a:lnTo>
                  <a:lnTo>
                    <a:pt x="1313" y="1954"/>
                  </a:lnTo>
                  <a:lnTo>
                    <a:pt x="1310" y="1970"/>
                  </a:lnTo>
                  <a:lnTo>
                    <a:pt x="1287" y="1994"/>
                  </a:lnTo>
                  <a:lnTo>
                    <a:pt x="1276" y="2004"/>
                  </a:lnTo>
                  <a:lnTo>
                    <a:pt x="1265" y="2015"/>
                  </a:lnTo>
                  <a:lnTo>
                    <a:pt x="1255" y="2017"/>
                  </a:lnTo>
                  <a:lnTo>
                    <a:pt x="1247" y="2020"/>
                  </a:lnTo>
                  <a:lnTo>
                    <a:pt x="1242" y="2025"/>
                  </a:lnTo>
                  <a:lnTo>
                    <a:pt x="1234" y="2033"/>
                  </a:lnTo>
                  <a:lnTo>
                    <a:pt x="1228" y="2036"/>
                  </a:lnTo>
                  <a:lnTo>
                    <a:pt x="1226" y="2036"/>
                  </a:lnTo>
                  <a:lnTo>
                    <a:pt x="1223" y="2033"/>
                  </a:lnTo>
                  <a:lnTo>
                    <a:pt x="1221" y="2033"/>
                  </a:lnTo>
                  <a:lnTo>
                    <a:pt x="1218" y="2036"/>
                  </a:lnTo>
                  <a:lnTo>
                    <a:pt x="1213" y="2041"/>
                  </a:lnTo>
                  <a:lnTo>
                    <a:pt x="1197" y="2052"/>
                  </a:lnTo>
                  <a:lnTo>
                    <a:pt x="1149" y="2052"/>
                  </a:lnTo>
                  <a:lnTo>
                    <a:pt x="1149" y="2054"/>
                  </a:lnTo>
                  <a:lnTo>
                    <a:pt x="1147" y="2068"/>
                  </a:lnTo>
                  <a:lnTo>
                    <a:pt x="1144" y="2078"/>
                  </a:lnTo>
                  <a:lnTo>
                    <a:pt x="1139" y="2083"/>
                  </a:lnTo>
                  <a:lnTo>
                    <a:pt x="1131" y="2089"/>
                  </a:lnTo>
                  <a:lnTo>
                    <a:pt x="1110" y="2099"/>
                  </a:lnTo>
                  <a:lnTo>
                    <a:pt x="1078" y="2118"/>
                  </a:lnTo>
                  <a:lnTo>
                    <a:pt x="1012" y="2155"/>
                  </a:lnTo>
                  <a:lnTo>
                    <a:pt x="980" y="2171"/>
                  </a:lnTo>
                  <a:lnTo>
                    <a:pt x="954" y="2186"/>
                  </a:lnTo>
                  <a:lnTo>
                    <a:pt x="927" y="2205"/>
                  </a:lnTo>
                  <a:lnTo>
                    <a:pt x="898" y="2215"/>
                  </a:lnTo>
                  <a:lnTo>
                    <a:pt x="795" y="2229"/>
                  </a:lnTo>
                  <a:lnTo>
                    <a:pt x="885" y="2160"/>
                  </a:lnTo>
                  <a:lnTo>
                    <a:pt x="896" y="2149"/>
                  </a:lnTo>
                  <a:lnTo>
                    <a:pt x="919" y="2126"/>
                  </a:lnTo>
                  <a:lnTo>
                    <a:pt x="930" y="2110"/>
                  </a:lnTo>
                  <a:lnTo>
                    <a:pt x="940" y="2094"/>
                  </a:lnTo>
                  <a:lnTo>
                    <a:pt x="946" y="2078"/>
                  </a:lnTo>
                  <a:lnTo>
                    <a:pt x="948" y="2062"/>
                  </a:lnTo>
                  <a:lnTo>
                    <a:pt x="948" y="2049"/>
                  </a:lnTo>
                  <a:lnTo>
                    <a:pt x="954" y="2033"/>
                  </a:lnTo>
                  <a:lnTo>
                    <a:pt x="959" y="2017"/>
                  </a:lnTo>
                  <a:lnTo>
                    <a:pt x="967" y="2002"/>
                  </a:lnTo>
                  <a:lnTo>
                    <a:pt x="983" y="1978"/>
                  </a:lnTo>
                  <a:lnTo>
                    <a:pt x="991" y="1967"/>
                  </a:lnTo>
                  <a:lnTo>
                    <a:pt x="1001" y="1938"/>
                  </a:lnTo>
                  <a:lnTo>
                    <a:pt x="1004" y="1936"/>
                  </a:lnTo>
                  <a:lnTo>
                    <a:pt x="1012" y="1930"/>
                  </a:lnTo>
                  <a:lnTo>
                    <a:pt x="1020" y="1928"/>
                  </a:lnTo>
                  <a:lnTo>
                    <a:pt x="1022" y="1922"/>
                  </a:lnTo>
                  <a:lnTo>
                    <a:pt x="1020" y="1920"/>
                  </a:lnTo>
                  <a:lnTo>
                    <a:pt x="1014" y="1917"/>
                  </a:lnTo>
                  <a:lnTo>
                    <a:pt x="1012" y="1917"/>
                  </a:lnTo>
                  <a:lnTo>
                    <a:pt x="1009" y="1914"/>
                  </a:lnTo>
                  <a:lnTo>
                    <a:pt x="1014" y="1891"/>
                  </a:lnTo>
                  <a:lnTo>
                    <a:pt x="1014" y="1872"/>
                  </a:lnTo>
                  <a:lnTo>
                    <a:pt x="1014" y="1862"/>
                  </a:lnTo>
                  <a:lnTo>
                    <a:pt x="1012" y="1856"/>
                  </a:lnTo>
                  <a:lnTo>
                    <a:pt x="1007" y="1851"/>
                  </a:lnTo>
                  <a:lnTo>
                    <a:pt x="999" y="1848"/>
                  </a:lnTo>
                  <a:lnTo>
                    <a:pt x="985" y="1851"/>
                  </a:lnTo>
                  <a:lnTo>
                    <a:pt x="977" y="1851"/>
                  </a:lnTo>
                  <a:lnTo>
                    <a:pt x="970" y="1851"/>
                  </a:lnTo>
                  <a:lnTo>
                    <a:pt x="967" y="1848"/>
                  </a:lnTo>
                  <a:lnTo>
                    <a:pt x="962" y="1843"/>
                  </a:lnTo>
                  <a:lnTo>
                    <a:pt x="954" y="1838"/>
                  </a:lnTo>
                  <a:lnTo>
                    <a:pt x="948" y="1838"/>
                  </a:lnTo>
                  <a:lnTo>
                    <a:pt x="946" y="1838"/>
                  </a:lnTo>
                  <a:lnTo>
                    <a:pt x="943" y="1840"/>
                  </a:lnTo>
                  <a:lnTo>
                    <a:pt x="940" y="1840"/>
                  </a:lnTo>
                  <a:lnTo>
                    <a:pt x="919" y="1830"/>
                  </a:lnTo>
                  <a:lnTo>
                    <a:pt x="898" y="1819"/>
                  </a:lnTo>
                  <a:lnTo>
                    <a:pt x="882" y="1806"/>
                  </a:lnTo>
                  <a:lnTo>
                    <a:pt x="861" y="1764"/>
                  </a:lnTo>
                  <a:lnTo>
                    <a:pt x="845" y="1748"/>
                  </a:lnTo>
                  <a:lnTo>
                    <a:pt x="843" y="1719"/>
                  </a:lnTo>
                  <a:lnTo>
                    <a:pt x="827" y="1727"/>
                  </a:lnTo>
                  <a:lnTo>
                    <a:pt x="766" y="1661"/>
                  </a:lnTo>
                  <a:lnTo>
                    <a:pt x="763" y="1653"/>
                  </a:lnTo>
                  <a:lnTo>
                    <a:pt x="761" y="1640"/>
                  </a:lnTo>
                  <a:lnTo>
                    <a:pt x="761" y="1632"/>
                  </a:lnTo>
                  <a:lnTo>
                    <a:pt x="763" y="1621"/>
                  </a:lnTo>
                  <a:lnTo>
                    <a:pt x="771" y="1613"/>
                  </a:lnTo>
                  <a:lnTo>
                    <a:pt x="782" y="1605"/>
                  </a:lnTo>
                  <a:lnTo>
                    <a:pt x="782" y="1590"/>
                  </a:lnTo>
                  <a:lnTo>
                    <a:pt x="779" y="1579"/>
                  </a:lnTo>
                  <a:lnTo>
                    <a:pt x="777" y="1574"/>
                  </a:lnTo>
                  <a:lnTo>
                    <a:pt x="774" y="1568"/>
                  </a:lnTo>
                  <a:lnTo>
                    <a:pt x="769" y="1563"/>
                  </a:lnTo>
                  <a:lnTo>
                    <a:pt x="766" y="1555"/>
                  </a:lnTo>
                  <a:lnTo>
                    <a:pt x="769" y="1553"/>
                  </a:lnTo>
                  <a:lnTo>
                    <a:pt x="771" y="1547"/>
                  </a:lnTo>
                  <a:lnTo>
                    <a:pt x="779" y="1542"/>
                  </a:lnTo>
                  <a:lnTo>
                    <a:pt x="777" y="1539"/>
                  </a:lnTo>
                  <a:lnTo>
                    <a:pt x="771" y="1537"/>
                  </a:lnTo>
                  <a:lnTo>
                    <a:pt x="766" y="1534"/>
                  </a:lnTo>
                  <a:lnTo>
                    <a:pt x="766" y="1531"/>
                  </a:lnTo>
                  <a:lnTo>
                    <a:pt x="769" y="1521"/>
                  </a:lnTo>
                  <a:lnTo>
                    <a:pt x="774" y="1508"/>
                  </a:lnTo>
                  <a:lnTo>
                    <a:pt x="785" y="1497"/>
                  </a:lnTo>
                  <a:lnTo>
                    <a:pt x="790" y="1495"/>
                  </a:lnTo>
                  <a:lnTo>
                    <a:pt x="795" y="1492"/>
                  </a:lnTo>
                  <a:lnTo>
                    <a:pt x="800" y="1492"/>
                  </a:lnTo>
                  <a:lnTo>
                    <a:pt x="803" y="1492"/>
                  </a:lnTo>
                  <a:lnTo>
                    <a:pt x="806" y="1495"/>
                  </a:lnTo>
                  <a:lnTo>
                    <a:pt x="808" y="1492"/>
                  </a:lnTo>
                  <a:lnTo>
                    <a:pt x="822" y="1489"/>
                  </a:lnTo>
                  <a:lnTo>
                    <a:pt x="837" y="1481"/>
                  </a:lnTo>
                  <a:lnTo>
                    <a:pt x="837" y="1479"/>
                  </a:lnTo>
                  <a:lnTo>
                    <a:pt x="835" y="1479"/>
                  </a:lnTo>
                  <a:lnTo>
                    <a:pt x="832" y="1476"/>
                  </a:lnTo>
                  <a:lnTo>
                    <a:pt x="832" y="1473"/>
                  </a:lnTo>
                  <a:lnTo>
                    <a:pt x="845" y="1452"/>
                  </a:lnTo>
                  <a:lnTo>
                    <a:pt x="853" y="1431"/>
                  </a:lnTo>
                  <a:lnTo>
                    <a:pt x="856" y="1407"/>
                  </a:lnTo>
                  <a:lnTo>
                    <a:pt x="856" y="1397"/>
                  </a:lnTo>
                  <a:lnTo>
                    <a:pt x="853" y="1386"/>
                  </a:lnTo>
                  <a:lnTo>
                    <a:pt x="851" y="1378"/>
                  </a:lnTo>
                  <a:lnTo>
                    <a:pt x="845" y="1357"/>
                  </a:lnTo>
                  <a:lnTo>
                    <a:pt x="843" y="1357"/>
                  </a:lnTo>
                  <a:lnTo>
                    <a:pt x="840" y="1357"/>
                  </a:lnTo>
                  <a:lnTo>
                    <a:pt x="837" y="1352"/>
                  </a:lnTo>
                  <a:lnTo>
                    <a:pt x="840" y="1344"/>
                  </a:lnTo>
                  <a:lnTo>
                    <a:pt x="840" y="1339"/>
                  </a:lnTo>
                  <a:lnTo>
                    <a:pt x="837" y="1339"/>
                  </a:lnTo>
                  <a:lnTo>
                    <a:pt x="835" y="1339"/>
                  </a:lnTo>
                  <a:lnTo>
                    <a:pt x="832" y="1339"/>
                  </a:lnTo>
                  <a:lnTo>
                    <a:pt x="822" y="1323"/>
                  </a:lnTo>
                  <a:lnTo>
                    <a:pt x="816" y="1318"/>
                  </a:lnTo>
                  <a:lnTo>
                    <a:pt x="811" y="1318"/>
                  </a:lnTo>
                  <a:lnTo>
                    <a:pt x="803" y="1318"/>
                  </a:lnTo>
                  <a:lnTo>
                    <a:pt x="798" y="1318"/>
                  </a:lnTo>
                  <a:lnTo>
                    <a:pt x="795" y="1320"/>
                  </a:lnTo>
                  <a:lnTo>
                    <a:pt x="795" y="1328"/>
                  </a:lnTo>
                  <a:lnTo>
                    <a:pt x="795" y="1336"/>
                  </a:lnTo>
                  <a:lnTo>
                    <a:pt x="793" y="1339"/>
                  </a:lnTo>
                  <a:lnTo>
                    <a:pt x="790" y="1339"/>
                  </a:lnTo>
                  <a:lnTo>
                    <a:pt x="790" y="1341"/>
                  </a:lnTo>
                  <a:lnTo>
                    <a:pt x="790" y="1349"/>
                  </a:lnTo>
                  <a:lnTo>
                    <a:pt x="790" y="1357"/>
                  </a:lnTo>
                  <a:lnTo>
                    <a:pt x="787" y="1362"/>
                  </a:lnTo>
                  <a:lnTo>
                    <a:pt x="785" y="1368"/>
                  </a:lnTo>
                  <a:lnTo>
                    <a:pt x="779" y="1373"/>
                  </a:lnTo>
                  <a:lnTo>
                    <a:pt x="774" y="1373"/>
                  </a:lnTo>
                  <a:lnTo>
                    <a:pt x="763" y="1373"/>
                  </a:lnTo>
                  <a:lnTo>
                    <a:pt x="756" y="1370"/>
                  </a:lnTo>
                  <a:lnTo>
                    <a:pt x="742" y="1360"/>
                  </a:lnTo>
                  <a:lnTo>
                    <a:pt x="732" y="1349"/>
                  </a:lnTo>
                  <a:lnTo>
                    <a:pt x="729" y="1344"/>
                  </a:lnTo>
                  <a:lnTo>
                    <a:pt x="721" y="1339"/>
                  </a:lnTo>
                  <a:lnTo>
                    <a:pt x="705" y="1323"/>
                  </a:lnTo>
                  <a:lnTo>
                    <a:pt x="684" y="1310"/>
                  </a:lnTo>
                  <a:lnTo>
                    <a:pt x="674" y="1304"/>
                  </a:lnTo>
                  <a:lnTo>
                    <a:pt x="660" y="1302"/>
                  </a:lnTo>
                  <a:lnTo>
                    <a:pt x="652" y="1302"/>
                  </a:lnTo>
                  <a:lnTo>
                    <a:pt x="645" y="1299"/>
                  </a:lnTo>
                  <a:lnTo>
                    <a:pt x="639" y="1294"/>
                  </a:lnTo>
                  <a:lnTo>
                    <a:pt x="637" y="1286"/>
                  </a:lnTo>
                  <a:lnTo>
                    <a:pt x="634" y="1273"/>
                  </a:lnTo>
                  <a:lnTo>
                    <a:pt x="637" y="1262"/>
                  </a:lnTo>
                  <a:lnTo>
                    <a:pt x="637" y="1257"/>
                  </a:lnTo>
                  <a:lnTo>
                    <a:pt x="631" y="1249"/>
                  </a:lnTo>
                  <a:lnTo>
                    <a:pt x="615" y="1233"/>
                  </a:lnTo>
                  <a:lnTo>
                    <a:pt x="592" y="1217"/>
                  </a:lnTo>
                  <a:lnTo>
                    <a:pt x="581" y="1212"/>
                  </a:lnTo>
                  <a:lnTo>
                    <a:pt x="571" y="1212"/>
                  </a:lnTo>
                  <a:lnTo>
                    <a:pt x="549" y="1212"/>
                  </a:lnTo>
                  <a:lnTo>
                    <a:pt x="539" y="1209"/>
                  </a:lnTo>
                  <a:lnTo>
                    <a:pt x="526" y="1204"/>
                  </a:lnTo>
                  <a:lnTo>
                    <a:pt x="512" y="1196"/>
                  </a:lnTo>
                  <a:lnTo>
                    <a:pt x="499" y="1188"/>
                  </a:lnTo>
                  <a:lnTo>
                    <a:pt x="483" y="1172"/>
                  </a:lnTo>
                  <a:lnTo>
                    <a:pt x="468" y="1154"/>
                  </a:lnTo>
                  <a:lnTo>
                    <a:pt x="465" y="1149"/>
                  </a:lnTo>
                  <a:lnTo>
                    <a:pt x="460" y="1143"/>
                  </a:lnTo>
                  <a:lnTo>
                    <a:pt x="454" y="1138"/>
                  </a:lnTo>
                  <a:lnTo>
                    <a:pt x="449" y="1135"/>
                  </a:lnTo>
                  <a:lnTo>
                    <a:pt x="441" y="1135"/>
                  </a:lnTo>
                  <a:lnTo>
                    <a:pt x="431" y="1138"/>
                  </a:lnTo>
                  <a:lnTo>
                    <a:pt x="417" y="1146"/>
                  </a:lnTo>
                  <a:lnTo>
                    <a:pt x="412" y="1146"/>
                  </a:lnTo>
                  <a:lnTo>
                    <a:pt x="394" y="1146"/>
                  </a:lnTo>
                  <a:lnTo>
                    <a:pt x="378" y="1141"/>
                  </a:lnTo>
                  <a:lnTo>
                    <a:pt x="357" y="1135"/>
                  </a:lnTo>
                  <a:lnTo>
                    <a:pt x="330" y="1125"/>
                  </a:lnTo>
                  <a:lnTo>
                    <a:pt x="296" y="1109"/>
                  </a:lnTo>
                  <a:lnTo>
                    <a:pt x="291" y="1101"/>
                  </a:lnTo>
                  <a:lnTo>
                    <a:pt x="275" y="1085"/>
                  </a:lnTo>
                  <a:lnTo>
                    <a:pt x="251" y="1069"/>
                  </a:lnTo>
                  <a:lnTo>
                    <a:pt x="240" y="1064"/>
                  </a:lnTo>
                  <a:lnTo>
                    <a:pt x="230" y="1061"/>
                  </a:lnTo>
                  <a:lnTo>
                    <a:pt x="219" y="1061"/>
                  </a:lnTo>
                  <a:lnTo>
                    <a:pt x="209" y="1056"/>
                  </a:lnTo>
                  <a:lnTo>
                    <a:pt x="201" y="1051"/>
                  </a:lnTo>
                  <a:lnTo>
                    <a:pt x="193" y="1046"/>
                  </a:lnTo>
                  <a:lnTo>
                    <a:pt x="190" y="1035"/>
                  </a:lnTo>
                  <a:lnTo>
                    <a:pt x="187" y="1027"/>
                  </a:lnTo>
                  <a:lnTo>
                    <a:pt x="190" y="1017"/>
                  </a:lnTo>
                  <a:lnTo>
                    <a:pt x="195" y="1009"/>
                  </a:lnTo>
                  <a:lnTo>
                    <a:pt x="203" y="998"/>
                  </a:lnTo>
                  <a:lnTo>
                    <a:pt x="209" y="990"/>
                  </a:lnTo>
                  <a:lnTo>
                    <a:pt x="209" y="982"/>
                  </a:lnTo>
                  <a:lnTo>
                    <a:pt x="209" y="974"/>
                  </a:lnTo>
                  <a:lnTo>
                    <a:pt x="206" y="964"/>
                  </a:lnTo>
                  <a:lnTo>
                    <a:pt x="198" y="953"/>
                  </a:lnTo>
                  <a:lnTo>
                    <a:pt x="174" y="921"/>
                  </a:lnTo>
                  <a:lnTo>
                    <a:pt x="150" y="887"/>
                  </a:lnTo>
                  <a:lnTo>
                    <a:pt x="135" y="863"/>
                  </a:lnTo>
                  <a:lnTo>
                    <a:pt x="127" y="845"/>
                  </a:lnTo>
                  <a:lnTo>
                    <a:pt x="119" y="837"/>
                  </a:lnTo>
                  <a:lnTo>
                    <a:pt x="106" y="818"/>
                  </a:lnTo>
                  <a:lnTo>
                    <a:pt x="100" y="808"/>
                  </a:lnTo>
                  <a:lnTo>
                    <a:pt x="98" y="795"/>
                  </a:lnTo>
                  <a:lnTo>
                    <a:pt x="98" y="784"/>
                  </a:lnTo>
                  <a:lnTo>
                    <a:pt x="100" y="776"/>
                  </a:lnTo>
                  <a:lnTo>
                    <a:pt x="103" y="766"/>
                  </a:lnTo>
                  <a:lnTo>
                    <a:pt x="103" y="758"/>
                  </a:lnTo>
                  <a:lnTo>
                    <a:pt x="98" y="747"/>
                  </a:lnTo>
                  <a:lnTo>
                    <a:pt x="92" y="739"/>
                  </a:lnTo>
                  <a:lnTo>
                    <a:pt x="84" y="731"/>
                  </a:lnTo>
                  <a:lnTo>
                    <a:pt x="79" y="729"/>
                  </a:lnTo>
                  <a:lnTo>
                    <a:pt x="74" y="729"/>
                  </a:lnTo>
                  <a:lnTo>
                    <a:pt x="71" y="734"/>
                  </a:lnTo>
                  <a:lnTo>
                    <a:pt x="74" y="758"/>
                  </a:lnTo>
                  <a:lnTo>
                    <a:pt x="79" y="792"/>
                  </a:lnTo>
                  <a:lnTo>
                    <a:pt x="87" y="834"/>
                  </a:lnTo>
                  <a:lnTo>
                    <a:pt x="98" y="850"/>
                  </a:lnTo>
                  <a:lnTo>
                    <a:pt x="103" y="866"/>
                  </a:lnTo>
                  <a:lnTo>
                    <a:pt x="106" y="874"/>
                  </a:lnTo>
                  <a:lnTo>
                    <a:pt x="106" y="884"/>
                  </a:lnTo>
                  <a:lnTo>
                    <a:pt x="106" y="892"/>
                  </a:lnTo>
                  <a:lnTo>
                    <a:pt x="108" y="900"/>
                  </a:lnTo>
                  <a:lnTo>
                    <a:pt x="119" y="911"/>
                  </a:lnTo>
                  <a:lnTo>
                    <a:pt x="129" y="921"/>
                  </a:lnTo>
                  <a:lnTo>
                    <a:pt x="135" y="927"/>
                  </a:lnTo>
                  <a:lnTo>
                    <a:pt x="135" y="932"/>
                  </a:lnTo>
                  <a:lnTo>
                    <a:pt x="129" y="943"/>
                  </a:lnTo>
                  <a:lnTo>
                    <a:pt x="127" y="945"/>
                  </a:lnTo>
                  <a:lnTo>
                    <a:pt x="121" y="945"/>
                  </a:lnTo>
                  <a:lnTo>
                    <a:pt x="113" y="940"/>
                  </a:lnTo>
                  <a:lnTo>
                    <a:pt x="106" y="929"/>
                  </a:lnTo>
                  <a:lnTo>
                    <a:pt x="100" y="921"/>
                  </a:lnTo>
                  <a:lnTo>
                    <a:pt x="92" y="916"/>
                  </a:lnTo>
                  <a:lnTo>
                    <a:pt x="79" y="908"/>
                  </a:lnTo>
                  <a:lnTo>
                    <a:pt x="74" y="903"/>
                  </a:lnTo>
                  <a:lnTo>
                    <a:pt x="71" y="898"/>
                  </a:lnTo>
                  <a:lnTo>
                    <a:pt x="71" y="892"/>
                  </a:lnTo>
                  <a:lnTo>
                    <a:pt x="76" y="884"/>
                  </a:lnTo>
                  <a:lnTo>
                    <a:pt x="79" y="877"/>
                  </a:lnTo>
                  <a:lnTo>
                    <a:pt x="82" y="869"/>
                  </a:lnTo>
                  <a:lnTo>
                    <a:pt x="82" y="866"/>
                  </a:lnTo>
                  <a:lnTo>
                    <a:pt x="79" y="861"/>
                  </a:lnTo>
                  <a:lnTo>
                    <a:pt x="69" y="853"/>
                  </a:lnTo>
                  <a:lnTo>
                    <a:pt x="58" y="842"/>
                  </a:lnTo>
                  <a:lnTo>
                    <a:pt x="39" y="813"/>
                  </a:lnTo>
                  <a:lnTo>
                    <a:pt x="37" y="808"/>
                  </a:lnTo>
                  <a:lnTo>
                    <a:pt x="37" y="805"/>
                  </a:lnTo>
                  <a:lnTo>
                    <a:pt x="39" y="805"/>
                  </a:lnTo>
                  <a:lnTo>
                    <a:pt x="47" y="805"/>
                  </a:lnTo>
                  <a:lnTo>
                    <a:pt x="53" y="805"/>
                  </a:lnTo>
                  <a:lnTo>
                    <a:pt x="61" y="803"/>
                  </a:lnTo>
                  <a:lnTo>
                    <a:pt x="66" y="797"/>
                  </a:lnTo>
                  <a:lnTo>
                    <a:pt x="69" y="792"/>
                  </a:lnTo>
                  <a:lnTo>
                    <a:pt x="69" y="787"/>
                  </a:lnTo>
                  <a:lnTo>
                    <a:pt x="69" y="782"/>
                  </a:lnTo>
                  <a:lnTo>
                    <a:pt x="66" y="779"/>
                  </a:lnTo>
                  <a:lnTo>
                    <a:pt x="58" y="776"/>
                  </a:lnTo>
                  <a:lnTo>
                    <a:pt x="53" y="774"/>
                  </a:lnTo>
                  <a:lnTo>
                    <a:pt x="47" y="768"/>
                  </a:lnTo>
                  <a:lnTo>
                    <a:pt x="39" y="758"/>
                  </a:lnTo>
                  <a:lnTo>
                    <a:pt x="39" y="747"/>
                  </a:lnTo>
                  <a:lnTo>
                    <a:pt x="37" y="742"/>
                  </a:lnTo>
                  <a:lnTo>
                    <a:pt x="34" y="671"/>
                  </a:lnTo>
                  <a:lnTo>
                    <a:pt x="29" y="671"/>
                  </a:lnTo>
                  <a:lnTo>
                    <a:pt x="16" y="665"/>
                  </a:lnTo>
                  <a:lnTo>
                    <a:pt x="10" y="660"/>
                  </a:lnTo>
                  <a:lnTo>
                    <a:pt x="5" y="655"/>
                  </a:lnTo>
                  <a:lnTo>
                    <a:pt x="0" y="649"/>
                  </a:lnTo>
                  <a:lnTo>
                    <a:pt x="0" y="642"/>
                  </a:lnTo>
                  <a:lnTo>
                    <a:pt x="3" y="618"/>
                  </a:lnTo>
                  <a:lnTo>
                    <a:pt x="3" y="581"/>
                  </a:lnTo>
                  <a:lnTo>
                    <a:pt x="0" y="533"/>
                  </a:lnTo>
                  <a:lnTo>
                    <a:pt x="32" y="483"/>
                  </a:lnTo>
                  <a:lnTo>
                    <a:pt x="55" y="441"/>
                  </a:lnTo>
                  <a:lnTo>
                    <a:pt x="76" y="409"/>
                  </a:lnTo>
                  <a:lnTo>
                    <a:pt x="87" y="391"/>
                  </a:lnTo>
                  <a:lnTo>
                    <a:pt x="92" y="372"/>
                  </a:lnTo>
                  <a:lnTo>
                    <a:pt x="92" y="356"/>
                  </a:lnTo>
                  <a:lnTo>
                    <a:pt x="87" y="343"/>
                  </a:lnTo>
                  <a:lnTo>
                    <a:pt x="87" y="338"/>
                  </a:lnTo>
                  <a:lnTo>
                    <a:pt x="87" y="330"/>
                  </a:lnTo>
                  <a:lnTo>
                    <a:pt x="90" y="319"/>
                  </a:lnTo>
                  <a:lnTo>
                    <a:pt x="95" y="309"/>
                  </a:lnTo>
                  <a:lnTo>
                    <a:pt x="95" y="301"/>
                  </a:lnTo>
                  <a:lnTo>
                    <a:pt x="92" y="280"/>
                  </a:lnTo>
                  <a:lnTo>
                    <a:pt x="92" y="269"/>
                  </a:lnTo>
                  <a:lnTo>
                    <a:pt x="95" y="259"/>
                  </a:lnTo>
                  <a:lnTo>
                    <a:pt x="98" y="251"/>
                  </a:lnTo>
                  <a:lnTo>
                    <a:pt x="106" y="248"/>
                  </a:lnTo>
                  <a:lnTo>
                    <a:pt x="108" y="248"/>
                  </a:lnTo>
                  <a:lnTo>
                    <a:pt x="95" y="253"/>
                  </a:lnTo>
                  <a:lnTo>
                    <a:pt x="87" y="259"/>
                  </a:lnTo>
                  <a:lnTo>
                    <a:pt x="76" y="267"/>
                  </a:lnTo>
                  <a:lnTo>
                    <a:pt x="71" y="274"/>
                  </a:lnTo>
                  <a:lnTo>
                    <a:pt x="66" y="285"/>
                  </a:lnTo>
                  <a:lnTo>
                    <a:pt x="66" y="293"/>
                  </a:lnTo>
                  <a:lnTo>
                    <a:pt x="63" y="293"/>
                  </a:lnTo>
                  <a:lnTo>
                    <a:pt x="63" y="290"/>
                  </a:lnTo>
                  <a:lnTo>
                    <a:pt x="63" y="282"/>
                  </a:lnTo>
                  <a:lnTo>
                    <a:pt x="66" y="272"/>
                  </a:lnTo>
                  <a:lnTo>
                    <a:pt x="71" y="259"/>
                  </a:lnTo>
                  <a:lnTo>
                    <a:pt x="82" y="243"/>
                  </a:lnTo>
                  <a:lnTo>
                    <a:pt x="95" y="227"/>
                  </a:lnTo>
                  <a:lnTo>
                    <a:pt x="111" y="211"/>
                  </a:lnTo>
                  <a:lnTo>
                    <a:pt x="119" y="195"/>
                  </a:lnTo>
                  <a:lnTo>
                    <a:pt x="124" y="179"/>
                  </a:lnTo>
                  <a:lnTo>
                    <a:pt x="124" y="164"/>
                  </a:lnTo>
                  <a:lnTo>
                    <a:pt x="119" y="153"/>
                  </a:lnTo>
                  <a:lnTo>
                    <a:pt x="111" y="145"/>
                  </a:lnTo>
                  <a:lnTo>
                    <a:pt x="100" y="140"/>
                  </a:lnTo>
                  <a:lnTo>
                    <a:pt x="87" y="140"/>
                  </a:lnTo>
                  <a:lnTo>
                    <a:pt x="76" y="142"/>
                  </a:lnTo>
                  <a:lnTo>
                    <a:pt x="66" y="148"/>
                  </a:lnTo>
                  <a:lnTo>
                    <a:pt x="50" y="161"/>
                  </a:lnTo>
                  <a:lnTo>
                    <a:pt x="34" y="171"/>
                  </a:lnTo>
                  <a:lnTo>
                    <a:pt x="26" y="174"/>
                  </a:lnTo>
                  <a:lnTo>
                    <a:pt x="13" y="177"/>
                  </a:lnTo>
                  <a:lnTo>
                    <a:pt x="69" y="132"/>
                  </a:lnTo>
                  <a:lnTo>
                    <a:pt x="90" y="119"/>
                  </a:lnTo>
                  <a:lnTo>
                    <a:pt x="143" y="90"/>
                  </a:lnTo>
                  <a:lnTo>
                    <a:pt x="214" y="50"/>
                  </a:lnTo>
                  <a:lnTo>
                    <a:pt x="251" y="34"/>
                  </a:lnTo>
                  <a:lnTo>
                    <a:pt x="288" y="18"/>
                  </a:lnTo>
                  <a:lnTo>
                    <a:pt x="291" y="32"/>
                  </a:lnTo>
                  <a:lnTo>
                    <a:pt x="296" y="42"/>
                  </a:lnTo>
                  <a:lnTo>
                    <a:pt x="301" y="45"/>
                  </a:lnTo>
                  <a:lnTo>
                    <a:pt x="304" y="47"/>
                  </a:lnTo>
                  <a:lnTo>
                    <a:pt x="320" y="50"/>
                  </a:lnTo>
                  <a:lnTo>
                    <a:pt x="346" y="50"/>
                  </a:lnTo>
                  <a:lnTo>
                    <a:pt x="370" y="50"/>
                  </a:lnTo>
                  <a:lnTo>
                    <a:pt x="380" y="53"/>
                  </a:lnTo>
                  <a:lnTo>
                    <a:pt x="388" y="55"/>
                  </a:lnTo>
                  <a:lnTo>
                    <a:pt x="401" y="68"/>
                  </a:lnTo>
                  <a:lnTo>
                    <a:pt x="417" y="79"/>
                  </a:lnTo>
                  <a:lnTo>
                    <a:pt x="423" y="79"/>
                  </a:lnTo>
                  <a:lnTo>
                    <a:pt x="428" y="84"/>
                  </a:lnTo>
                  <a:lnTo>
                    <a:pt x="431" y="82"/>
                  </a:lnTo>
                  <a:lnTo>
                    <a:pt x="436" y="84"/>
                  </a:lnTo>
                  <a:lnTo>
                    <a:pt x="441" y="82"/>
                  </a:lnTo>
                  <a:lnTo>
                    <a:pt x="444" y="79"/>
                  </a:lnTo>
                  <a:lnTo>
                    <a:pt x="441" y="76"/>
                  </a:lnTo>
                  <a:lnTo>
                    <a:pt x="441" y="74"/>
                  </a:lnTo>
                  <a:lnTo>
                    <a:pt x="438" y="74"/>
                  </a:lnTo>
                  <a:lnTo>
                    <a:pt x="438" y="71"/>
                  </a:lnTo>
                  <a:lnTo>
                    <a:pt x="436" y="71"/>
                  </a:lnTo>
                  <a:lnTo>
                    <a:pt x="428" y="63"/>
                  </a:lnTo>
                  <a:lnTo>
                    <a:pt x="423" y="61"/>
                  </a:lnTo>
                  <a:lnTo>
                    <a:pt x="423" y="55"/>
                  </a:lnTo>
                  <a:lnTo>
                    <a:pt x="425" y="53"/>
                  </a:lnTo>
                  <a:lnTo>
                    <a:pt x="425" y="50"/>
                  </a:lnTo>
                  <a:lnTo>
                    <a:pt x="428" y="47"/>
                  </a:lnTo>
                  <a:lnTo>
                    <a:pt x="428" y="45"/>
                  </a:lnTo>
                  <a:lnTo>
                    <a:pt x="425" y="45"/>
                  </a:lnTo>
                  <a:lnTo>
                    <a:pt x="412" y="34"/>
                  </a:lnTo>
                  <a:lnTo>
                    <a:pt x="412" y="37"/>
                  </a:lnTo>
                  <a:lnTo>
                    <a:pt x="409" y="37"/>
                  </a:lnTo>
                  <a:lnTo>
                    <a:pt x="407" y="34"/>
                  </a:lnTo>
                  <a:lnTo>
                    <a:pt x="404" y="34"/>
                  </a:lnTo>
                  <a:lnTo>
                    <a:pt x="401" y="29"/>
                  </a:lnTo>
                  <a:lnTo>
                    <a:pt x="399" y="26"/>
                  </a:lnTo>
                  <a:lnTo>
                    <a:pt x="399" y="21"/>
                  </a:lnTo>
                  <a:lnTo>
                    <a:pt x="404" y="18"/>
                  </a:lnTo>
                  <a:lnTo>
                    <a:pt x="420" y="13"/>
                  </a:lnTo>
                  <a:lnTo>
                    <a:pt x="423" y="13"/>
                  </a:lnTo>
                  <a:lnTo>
                    <a:pt x="425" y="16"/>
                  </a:lnTo>
                  <a:lnTo>
                    <a:pt x="428" y="13"/>
                  </a:lnTo>
                  <a:lnTo>
                    <a:pt x="428" y="10"/>
                  </a:lnTo>
                  <a:lnTo>
                    <a:pt x="441" y="10"/>
                  </a:lnTo>
                  <a:lnTo>
                    <a:pt x="454" y="10"/>
                  </a:lnTo>
                  <a:lnTo>
                    <a:pt x="454" y="8"/>
                  </a:lnTo>
                  <a:lnTo>
                    <a:pt x="452" y="5"/>
                  </a:lnTo>
                  <a:lnTo>
                    <a:pt x="452" y="2"/>
                  </a:lnTo>
                  <a:lnTo>
                    <a:pt x="465" y="0"/>
                  </a:lnTo>
                  <a:lnTo>
                    <a:pt x="475" y="0"/>
                  </a:lnTo>
                  <a:lnTo>
                    <a:pt x="483" y="2"/>
                  </a:lnTo>
                  <a:lnTo>
                    <a:pt x="486" y="8"/>
                  </a:lnTo>
                  <a:lnTo>
                    <a:pt x="486" y="16"/>
                  </a:lnTo>
                  <a:lnTo>
                    <a:pt x="489" y="18"/>
                  </a:lnTo>
                  <a:lnTo>
                    <a:pt x="491" y="21"/>
                  </a:lnTo>
                  <a:lnTo>
                    <a:pt x="489" y="21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4" y="26"/>
                  </a:lnTo>
                  <a:lnTo>
                    <a:pt x="502" y="26"/>
                  </a:lnTo>
                  <a:lnTo>
                    <a:pt x="523" y="45"/>
                  </a:lnTo>
                  <a:lnTo>
                    <a:pt x="526" y="47"/>
                  </a:lnTo>
                  <a:lnTo>
                    <a:pt x="528" y="47"/>
                  </a:lnTo>
                  <a:lnTo>
                    <a:pt x="531" y="53"/>
                  </a:lnTo>
                  <a:lnTo>
                    <a:pt x="528" y="61"/>
                  </a:lnTo>
                  <a:lnTo>
                    <a:pt x="526" y="63"/>
                  </a:lnTo>
                  <a:lnTo>
                    <a:pt x="520" y="66"/>
                  </a:lnTo>
                  <a:lnTo>
                    <a:pt x="512" y="68"/>
                  </a:lnTo>
                  <a:lnTo>
                    <a:pt x="505" y="68"/>
                  </a:lnTo>
                  <a:lnTo>
                    <a:pt x="499" y="71"/>
                  </a:lnTo>
                  <a:lnTo>
                    <a:pt x="497" y="68"/>
                  </a:lnTo>
                  <a:lnTo>
                    <a:pt x="494" y="68"/>
                  </a:lnTo>
                  <a:lnTo>
                    <a:pt x="489" y="71"/>
                  </a:lnTo>
                  <a:lnTo>
                    <a:pt x="478" y="74"/>
                  </a:lnTo>
                  <a:lnTo>
                    <a:pt x="473" y="79"/>
                  </a:lnTo>
                  <a:lnTo>
                    <a:pt x="470" y="82"/>
                  </a:lnTo>
                  <a:lnTo>
                    <a:pt x="473" y="84"/>
                  </a:lnTo>
                  <a:lnTo>
                    <a:pt x="478" y="84"/>
                  </a:lnTo>
                  <a:lnTo>
                    <a:pt x="518" y="82"/>
                  </a:lnTo>
                  <a:lnTo>
                    <a:pt x="523" y="84"/>
                  </a:lnTo>
                  <a:lnTo>
                    <a:pt x="523" y="82"/>
                  </a:lnTo>
                  <a:lnTo>
                    <a:pt x="534" y="82"/>
                  </a:lnTo>
                  <a:lnTo>
                    <a:pt x="536" y="82"/>
                  </a:lnTo>
                  <a:lnTo>
                    <a:pt x="565" y="76"/>
                  </a:lnTo>
                  <a:lnTo>
                    <a:pt x="568" y="66"/>
                  </a:lnTo>
                  <a:lnTo>
                    <a:pt x="571" y="63"/>
                  </a:lnTo>
                  <a:lnTo>
                    <a:pt x="571" y="61"/>
                  </a:lnTo>
                  <a:lnTo>
                    <a:pt x="573" y="55"/>
                  </a:lnTo>
                  <a:lnTo>
                    <a:pt x="571" y="55"/>
                  </a:lnTo>
                  <a:lnTo>
                    <a:pt x="573" y="45"/>
                  </a:lnTo>
                  <a:lnTo>
                    <a:pt x="584" y="45"/>
                  </a:lnTo>
                  <a:lnTo>
                    <a:pt x="584" y="47"/>
                  </a:lnTo>
                  <a:lnTo>
                    <a:pt x="584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2" y="47"/>
                  </a:lnTo>
                  <a:lnTo>
                    <a:pt x="597" y="53"/>
                  </a:lnTo>
                  <a:lnTo>
                    <a:pt x="602" y="47"/>
                  </a:lnTo>
                  <a:lnTo>
                    <a:pt x="608" y="63"/>
                  </a:lnTo>
                  <a:lnTo>
                    <a:pt x="608" y="66"/>
                  </a:lnTo>
                  <a:lnTo>
                    <a:pt x="610" y="68"/>
                  </a:lnTo>
                  <a:lnTo>
                    <a:pt x="618" y="82"/>
                  </a:lnTo>
                  <a:lnTo>
                    <a:pt x="623" y="90"/>
                  </a:lnTo>
                  <a:lnTo>
                    <a:pt x="631" y="98"/>
                  </a:lnTo>
                  <a:lnTo>
                    <a:pt x="637" y="103"/>
                  </a:lnTo>
                  <a:lnTo>
                    <a:pt x="637" y="111"/>
                  </a:lnTo>
                  <a:lnTo>
                    <a:pt x="631" y="119"/>
                  </a:lnTo>
                  <a:lnTo>
                    <a:pt x="621" y="124"/>
                  </a:lnTo>
                  <a:lnTo>
                    <a:pt x="618" y="129"/>
                  </a:lnTo>
                  <a:lnTo>
                    <a:pt x="615" y="127"/>
                  </a:lnTo>
                  <a:lnTo>
                    <a:pt x="613" y="129"/>
                  </a:lnTo>
                  <a:lnTo>
                    <a:pt x="610" y="129"/>
                  </a:lnTo>
                  <a:lnTo>
                    <a:pt x="608" y="129"/>
                  </a:lnTo>
                  <a:lnTo>
                    <a:pt x="602" y="135"/>
                  </a:lnTo>
                  <a:lnTo>
                    <a:pt x="594" y="135"/>
                  </a:lnTo>
                  <a:lnTo>
                    <a:pt x="584" y="135"/>
                  </a:lnTo>
                  <a:lnTo>
                    <a:pt x="586" y="137"/>
                  </a:lnTo>
                  <a:lnTo>
                    <a:pt x="586" y="140"/>
                  </a:lnTo>
                  <a:lnTo>
                    <a:pt x="584" y="142"/>
                  </a:lnTo>
                  <a:lnTo>
                    <a:pt x="565" y="153"/>
                  </a:lnTo>
                  <a:lnTo>
                    <a:pt x="547" y="166"/>
                  </a:lnTo>
                  <a:lnTo>
                    <a:pt x="542" y="177"/>
                  </a:lnTo>
                  <a:lnTo>
                    <a:pt x="536" y="185"/>
                  </a:lnTo>
                  <a:lnTo>
                    <a:pt x="536" y="195"/>
                  </a:lnTo>
                  <a:lnTo>
                    <a:pt x="536" y="208"/>
                  </a:lnTo>
                  <a:lnTo>
                    <a:pt x="539" y="211"/>
                  </a:lnTo>
                  <a:lnTo>
                    <a:pt x="552" y="219"/>
                  </a:lnTo>
                  <a:lnTo>
                    <a:pt x="578" y="232"/>
                  </a:lnTo>
                  <a:lnTo>
                    <a:pt x="615" y="248"/>
                  </a:lnTo>
                  <a:lnTo>
                    <a:pt x="652" y="261"/>
                  </a:lnTo>
                  <a:lnTo>
                    <a:pt x="674" y="272"/>
                  </a:lnTo>
                  <a:lnTo>
                    <a:pt x="679" y="274"/>
                  </a:lnTo>
                  <a:lnTo>
                    <a:pt x="684" y="280"/>
                  </a:lnTo>
                  <a:lnTo>
                    <a:pt x="687" y="293"/>
                  </a:lnTo>
                  <a:lnTo>
                    <a:pt x="695" y="311"/>
                  </a:lnTo>
                  <a:lnTo>
                    <a:pt x="703" y="330"/>
                  </a:lnTo>
                  <a:lnTo>
                    <a:pt x="711" y="335"/>
                  </a:lnTo>
                  <a:lnTo>
                    <a:pt x="716" y="340"/>
                  </a:lnTo>
                  <a:lnTo>
                    <a:pt x="724" y="343"/>
                  </a:lnTo>
                  <a:lnTo>
                    <a:pt x="732" y="338"/>
                  </a:lnTo>
                  <a:lnTo>
                    <a:pt x="737" y="335"/>
                  </a:lnTo>
                  <a:lnTo>
                    <a:pt x="742" y="327"/>
                  </a:lnTo>
                  <a:lnTo>
                    <a:pt x="745" y="322"/>
                  </a:lnTo>
                  <a:lnTo>
                    <a:pt x="745" y="314"/>
                  </a:lnTo>
                  <a:lnTo>
                    <a:pt x="745" y="306"/>
                  </a:lnTo>
                  <a:lnTo>
                    <a:pt x="742" y="296"/>
                  </a:lnTo>
                  <a:lnTo>
                    <a:pt x="734" y="280"/>
                  </a:lnTo>
                  <a:lnTo>
                    <a:pt x="734" y="272"/>
                  </a:lnTo>
                  <a:lnTo>
                    <a:pt x="737" y="267"/>
                  </a:lnTo>
                  <a:lnTo>
                    <a:pt x="740" y="264"/>
                  </a:lnTo>
                  <a:lnTo>
                    <a:pt x="745" y="261"/>
                  </a:lnTo>
                  <a:lnTo>
                    <a:pt x="756" y="259"/>
                  </a:lnTo>
                  <a:lnTo>
                    <a:pt x="758" y="256"/>
                  </a:lnTo>
                  <a:lnTo>
                    <a:pt x="766" y="251"/>
                  </a:lnTo>
                  <a:lnTo>
                    <a:pt x="769" y="248"/>
                  </a:lnTo>
                  <a:lnTo>
                    <a:pt x="771" y="243"/>
                  </a:lnTo>
                  <a:lnTo>
                    <a:pt x="771" y="235"/>
                  </a:lnTo>
                  <a:lnTo>
                    <a:pt x="769" y="230"/>
                  </a:lnTo>
                  <a:lnTo>
                    <a:pt x="753" y="219"/>
                  </a:lnTo>
                  <a:lnTo>
                    <a:pt x="745" y="208"/>
                  </a:lnTo>
                  <a:lnTo>
                    <a:pt x="740" y="203"/>
                  </a:lnTo>
                  <a:lnTo>
                    <a:pt x="740" y="201"/>
                  </a:lnTo>
                  <a:lnTo>
                    <a:pt x="740" y="195"/>
                  </a:lnTo>
                  <a:lnTo>
                    <a:pt x="742" y="190"/>
                  </a:lnTo>
                  <a:lnTo>
                    <a:pt x="742" y="182"/>
                  </a:lnTo>
                  <a:lnTo>
                    <a:pt x="740" y="179"/>
                  </a:lnTo>
                  <a:lnTo>
                    <a:pt x="734" y="177"/>
                  </a:lnTo>
                  <a:lnTo>
                    <a:pt x="734" y="166"/>
                  </a:lnTo>
                  <a:lnTo>
                    <a:pt x="737" y="164"/>
                  </a:lnTo>
                  <a:lnTo>
                    <a:pt x="740" y="161"/>
                  </a:lnTo>
                  <a:lnTo>
                    <a:pt x="753" y="153"/>
                  </a:lnTo>
                  <a:lnTo>
                    <a:pt x="761" y="150"/>
                  </a:lnTo>
                  <a:lnTo>
                    <a:pt x="766" y="150"/>
                  </a:lnTo>
                  <a:lnTo>
                    <a:pt x="774" y="153"/>
                  </a:lnTo>
                  <a:lnTo>
                    <a:pt x="785" y="156"/>
                  </a:lnTo>
                  <a:lnTo>
                    <a:pt x="787" y="156"/>
                  </a:lnTo>
                  <a:lnTo>
                    <a:pt x="790" y="153"/>
                  </a:lnTo>
                  <a:lnTo>
                    <a:pt x="793" y="153"/>
                  </a:lnTo>
                  <a:lnTo>
                    <a:pt x="803" y="156"/>
                  </a:lnTo>
                  <a:lnTo>
                    <a:pt x="814" y="161"/>
                  </a:lnTo>
                  <a:lnTo>
                    <a:pt x="824" y="169"/>
                  </a:lnTo>
                  <a:lnTo>
                    <a:pt x="830" y="179"/>
                  </a:lnTo>
                  <a:lnTo>
                    <a:pt x="832" y="187"/>
                  </a:lnTo>
                  <a:lnTo>
                    <a:pt x="840" y="201"/>
                  </a:lnTo>
                  <a:lnTo>
                    <a:pt x="845" y="208"/>
                  </a:lnTo>
                  <a:lnTo>
                    <a:pt x="851" y="211"/>
                  </a:lnTo>
                  <a:lnTo>
                    <a:pt x="859" y="214"/>
                  </a:lnTo>
                  <a:lnTo>
                    <a:pt x="866" y="211"/>
                  </a:lnTo>
                  <a:lnTo>
                    <a:pt x="880" y="195"/>
                  </a:lnTo>
                  <a:lnTo>
                    <a:pt x="885" y="182"/>
                  </a:lnTo>
                  <a:lnTo>
                    <a:pt x="888" y="177"/>
                  </a:lnTo>
                  <a:lnTo>
                    <a:pt x="885" y="174"/>
                  </a:lnTo>
                  <a:lnTo>
                    <a:pt x="888" y="174"/>
                  </a:lnTo>
                  <a:lnTo>
                    <a:pt x="893" y="174"/>
                  </a:lnTo>
                  <a:lnTo>
                    <a:pt x="903" y="182"/>
                  </a:lnTo>
                  <a:lnTo>
                    <a:pt x="917" y="195"/>
                  </a:lnTo>
                  <a:lnTo>
                    <a:pt x="927" y="206"/>
                  </a:lnTo>
                  <a:lnTo>
                    <a:pt x="940" y="214"/>
                  </a:lnTo>
                  <a:lnTo>
                    <a:pt x="940" y="216"/>
                  </a:lnTo>
                  <a:lnTo>
                    <a:pt x="940" y="219"/>
                  </a:lnTo>
                  <a:lnTo>
                    <a:pt x="940" y="222"/>
                  </a:lnTo>
                  <a:lnTo>
                    <a:pt x="954" y="224"/>
                  </a:lnTo>
                  <a:lnTo>
                    <a:pt x="964" y="227"/>
                  </a:lnTo>
                  <a:lnTo>
                    <a:pt x="1025" y="253"/>
                  </a:lnTo>
                  <a:lnTo>
                    <a:pt x="1036" y="259"/>
                  </a:lnTo>
                  <a:lnTo>
                    <a:pt x="1054" y="272"/>
                  </a:lnTo>
                  <a:lnTo>
                    <a:pt x="1059" y="277"/>
                  </a:lnTo>
                  <a:lnTo>
                    <a:pt x="1062" y="282"/>
                  </a:lnTo>
                  <a:lnTo>
                    <a:pt x="1067" y="304"/>
                  </a:lnTo>
                  <a:lnTo>
                    <a:pt x="1073" y="319"/>
                  </a:lnTo>
                  <a:lnTo>
                    <a:pt x="1083" y="335"/>
                  </a:lnTo>
                  <a:lnTo>
                    <a:pt x="1107" y="343"/>
                  </a:lnTo>
                  <a:lnTo>
                    <a:pt x="1125" y="354"/>
                  </a:lnTo>
                  <a:lnTo>
                    <a:pt x="1131" y="359"/>
                  </a:lnTo>
                  <a:lnTo>
                    <a:pt x="1136" y="364"/>
                  </a:lnTo>
                  <a:lnTo>
                    <a:pt x="1139" y="375"/>
                  </a:lnTo>
                  <a:lnTo>
                    <a:pt x="1136" y="388"/>
                  </a:lnTo>
                  <a:lnTo>
                    <a:pt x="1136" y="393"/>
                  </a:lnTo>
                  <a:lnTo>
                    <a:pt x="1131" y="396"/>
                  </a:lnTo>
                  <a:lnTo>
                    <a:pt x="1125" y="399"/>
                  </a:lnTo>
                  <a:lnTo>
                    <a:pt x="1117" y="399"/>
                  </a:lnTo>
                  <a:lnTo>
                    <a:pt x="1102" y="396"/>
                  </a:lnTo>
                  <a:lnTo>
                    <a:pt x="1086" y="391"/>
                  </a:lnTo>
                  <a:lnTo>
                    <a:pt x="1083" y="385"/>
                  </a:lnTo>
                  <a:lnTo>
                    <a:pt x="1081" y="380"/>
                  </a:lnTo>
                  <a:lnTo>
                    <a:pt x="1078" y="383"/>
                  </a:lnTo>
                  <a:lnTo>
                    <a:pt x="1073" y="385"/>
                  </a:lnTo>
                  <a:lnTo>
                    <a:pt x="1059" y="380"/>
                  </a:lnTo>
                  <a:lnTo>
                    <a:pt x="1054" y="375"/>
                  </a:lnTo>
                  <a:lnTo>
                    <a:pt x="1057" y="354"/>
                  </a:lnTo>
                  <a:lnTo>
                    <a:pt x="1057" y="335"/>
                  </a:lnTo>
                  <a:lnTo>
                    <a:pt x="1057" y="327"/>
                  </a:lnTo>
                  <a:lnTo>
                    <a:pt x="1057" y="317"/>
                  </a:lnTo>
                  <a:lnTo>
                    <a:pt x="1054" y="311"/>
                  </a:lnTo>
                  <a:lnTo>
                    <a:pt x="1051" y="311"/>
                  </a:lnTo>
                  <a:lnTo>
                    <a:pt x="1046" y="314"/>
                  </a:lnTo>
                  <a:lnTo>
                    <a:pt x="1036" y="322"/>
                  </a:lnTo>
                  <a:lnTo>
                    <a:pt x="1038" y="325"/>
                  </a:lnTo>
                  <a:lnTo>
                    <a:pt x="1041" y="333"/>
                  </a:lnTo>
                  <a:lnTo>
                    <a:pt x="1041" y="335"/>
                  </a:lnTo>
                  <a:lnTo>
                    <a:pt x="1036" y="340"/>
                  </a:lnTo>
                  <a:lnTo>
                    <a:pt x="1028" y="343"/>
                  </a:lnTo>
                  <a:lnTo>
                    <a:pt x="1017" y="343"/>
                  </a:lnTo>
                  <a:lnTo>
                    <a:pt x="1004" y="343"/>
                  </a:lnTo>
                  <a:lnTo>
                    <a:pt x="991" y="338"/>
                  </a:lnTo>
                  <a:lnTo>
                    <a:pt x="967" y="333"/>
                  </a:lnTo>
                  <a:lnTo>
                    <a:pt x="956" y="330"/>
                  </a:lnTo>
                  <a:lnTo>
                    <a:pt x="946" y="333"/>
                  </a:lnTo>
                  <a:lnTo>
                    <a:pt x="935" y="338"/>
                  </a:lnTo>
                  <a:lnTo>
                    <a:pt x="927" y="348"/>
                  </a:lnTo>
                  <a:lnTo>
                    <a:pt x="906" y="388"/>
                  </a:lnTo>
                  <a:lnTo>
                    <a:pt x="917" y="383"/>
                  </a:lnTo>
                  <a:lnTo>
                    <a:pt x="938" y="370"/>
                  </a:lnTo>
                  <a:lnTo>
                    <a:pt x="948" y="367"/>
                  </a:lnTo>
                  <a:lnTo>
                    <a:pt x="959" y="364"/>
                  </a:lnTo>
                  <a:lnTo>
                    <a:pt x="967" y="364"/>
                  </a:lnTo>
                  <a:lnTo>
                    <a:pt x="970" y="367"/>
                  </a:lnTo>
                  <a:lnTo>
                    <a:pt x="972" y="370"/>
                  </a:lnTo>
                  <a:lnTo>
                    <a:pt x="970" y="383"/>
                  </a:lnTo>
                  <a:lnTo>
                    <a:pt x="970" y="396"/>
                  </a:lnTo>
                  <a:lnTo>
                    <a:pt x="972" y="404"/>
                  </a:lnTo>
                  <a:lnTo>
                    <a:pt x="975" y="407"/>
                  </a:lnTo>
                  <a:lnTo>
                    <a:pt x="985" y="409"/>
                  </a:lnTo>
                  <a:lnTo>
                    <a:pt x="1001" y="407"/>
                  </a:lnTo>
                  <a:lnTo>
                    <a:pt x="1012" y="407"/>
                  </a:lnTo>
                  <a:lnTo>
                    <a:pt x="1017" y="409"/>
                  </a:lnTo>
                  <a:lnTo>
                    <a:pt x="1017" y="414"/>
                  </a:lnTo>
                  <a:lnTo>
                    <a:pt x="1025" y="407"/>
                  </a:lnTo>
                  <a:lnTo>
                    <a:pt x="1033" y="401"/>
                  </a:lnTo>
                  <a:lnTo>
                    <a:pt x="1038" y="399"/>
                  </a:lnTo>
                  <a:lnTo>
                    <a:pt x="1041" y="401"/>
                  </a:lnTo>
                  <a:lnTo>
                    <a:pt x="1044" y="407"/>
                  </a:lnTo>
                  <a:lnTo>
                    <a:pt x="1046" y="407"/>
                  </a:lnTo>
                  <a:lnTo>
                    <a:pt x="1049" y="404"/>
                  </a:lnTo>
                  <a:lnTo>
                    <a:pt x="1051" y="414"/>
                  </a:lnTo>
                  <a:lnTo>
                    <a:pt x="1059" y="420"/>
                  </a:lnTo>
                  <a:lnTo>
                    <a:pt x="1062" y="420"/>
                  </a:lnTo>
                  <a:lnTo>
                    <a:pt x="1044" y="438"/>
                  </a:lnTo>
                  <a:lnTo>
                    <a:pt x="1004" y="473"/>
                  </a:lnTo>
                  <a:lnTo>
                    <a:pt x="996" y="478"/>
                  </a:lnTo>
                  <a:lnTo>
                    <a:pt x="991" y="478"/>
                  </a:lnTo>
                  <a:lnTo>
                    <a:pt x="988" y="475"/>
                  </a:lnTo>
                  <a:lnTo>
                    <a:pt x="988" y="467"/>
                  </a:lnTo>
                  <a:lnTo>
                    <a:pt x="991" y="451"/>
                  </a:lnTo>
                  <a:lnTo>
                    <a:pt x="993" y="436"/>
                  </a:lnTo>
                  <a:lnTo>
                    <a:pt x="991" y="433"/>
                  </a:lnTo>
                  <a:lnTo>
                    <a:pt x="991" y="430"/>
                  </a:lnTo>
                  <a:lnTo>
                    <a:pt x="983" y="436"/>
                  </a:lnTo>
                  <a:lnTo>
                    <a:pt x="970" y="443"/>
                  </a:lnTo>
                  <a:lnTo>
                    <a:pt x="948" y="462"/>
                  </a:lnTo>
                  <a:lnTo>
                    <a:pt x="927" y="475"/>
                  </a:lnTo>
                  <a:lnTo>
                    <a:pt x="903" y="488"/>
                  </a:lnTo>
                  <a:lnTo>
                    <a:pt x="909" y="510"/>
                  </a:lnTo>
                  <a:lnTo>
                    <a:pt x="909" y="523"/>
                  </a:lnTo>
                  <a:lnTo>
                    <a:pt x="906" y="528"/>
                  </a:lnTo>
                  <a:lnTo>
                    <a:pt x="903" y="533"/>
                  </a:lnTo>
                  <a:lnTo>
                    <a:pt x="896" y="539"/>
                  </a:lnTo>
                  <a:lnTo>
                    <a:pt x="890" y="539"/>
                  </a:lnTo>
                  <a:lnTo>
                    <a:pt x="888" y="541"/>
                  </a:lnTo>
                  <a:lnTo>
                    <a:pt x="885" y="544"/>
                  </a:lnTo>
                  <a:lnTo>
                    <a:pt x="874" y="544"/>
                  </a:lnTo>
                  <a:lnTo>
                    <a:pt x="866" y="546"/>
                  </a:lnTo>
                  <a:lnTo>
                    <a:pt x="861" y="549"/>
                  </a:lnTo>
                  <a:lnTo>
                    <a:pt x="861" y="552"/>
                  </a:lnTo>
                  <a:lnTo>
                    <a:pt x="859" y="554"/>
                  </a:lnTo>
                  <a:lnTo>
                    <a:pt x="837" y="570"/>
                  </a:lnTo>
                  <a:lnTo>
                    <a:pt x="840" y="573"/>
                  </a:lnTo>
                  <a:lnTo>
                    <a:pt x="843" y="576"/>
                  </a:lnTo>
                  <a:lnTo>
                    <a:pt x="830" y="597"/>
                  </a:lnTo>
                  <a:lnTo>
                    <a:pt x="830" y="607"/>
                  </a:lnTo>
                  <a:lnTo>
                    <a:pt x="832" y="620"/>
                  </a:lnTo>
                  <a:lnTo>
                    <a:pt x="835" y="636"/>
                  </a:lnTo>
                  <a:lnTo>
                    <a:pt x="837" y="644"/>
                  </a:lnTo>
                  <a:lnTo>
                    <a:pt x="837" y="652"/>
                  </a:lnTo>
                  <a:lnTo>
                    <a:pt x="830" y="671"/>
                  </a:lnTo>
                  <a:lnTo>
                    <a:pt x="824" y="673"/>
                  </a:lnTo>
                  <a:lnTo>
                    <a:pt x="822" y="681"/>
                  </a:lnTo>
                  <a:lnTo>
                    <a:pt x="816" y="689"/>
                  </a:lnTo>
                  <a:lnTo>
                    <a:pt x="814" y="689"/>
                  </a:lnTo>
                  <a:lnTo>
                    <a:pt x="811" y="686"/>
                  </a:lnTo>
                  <a:lnTo>
                    <a:pt x="811" y="692"/>
                  </a:lnTo>
                  <a:lnTo>
                    <a:pt x="808" y="697"/>
                  </a:lnTo>
                  <a:lnTo>
                    <a:pt x="806" y="700"/>
                  </a:lnTo>
                  <a:lnTo>
                    <a:pt x="806" y="702"/>
                  </a:lnTo>
                  <a:lnTo>
                    <a:pt x="795" y="705"/>
                  </a:lnTo>
                  <a:lnTo>
                    <a:pt x="782" y="708"/>
                  </a:lnTo>
                  <a:lnTo>
                    <a:pt x="777" y="705"/>
                  </a:lnTo>
                  <a:lnTo>
                    <a:pt x="774" y="705"/>
                  </a:lnTo>
                  <a:lnTo>
                    <a:pt x="771" y="710"/>
                  </a:lnTo>
                  <a:lnTo>
                    <a:pt x="771" y="718"/>
                  </a:lnTo>
                  <a:lnTo>
                    <a:pt x="769" y="726"/>
                  </a:lnTo>
                  <a:lnTo>
                    <a:pt x="766" y="726"/>
                  </a:lnTo>
                  <a:lnTo>
                    <a:pt x="763" y="723"/>
                  </a:lnTo>
                  <a:lnTo>
                    <a:pt x="761" y="721"/>
                  </a:lnTo>
                  <a:lnTo>
                    <a:pt x="758" y="721"/>
                  </a:lnTo>
                  <a:lnTo>
                    <a:pt x="748" y="731"/>
                  </a:lnTo>
                  <a:lnTo>
                    <a:pt x="742" y="745"/>
                  </a:lnTo>
                  <a:lnTo>
                    <a:pt x="740" y="747"/>
                  </a:lnTo>
                  <a:lnTo>
                    <a:pt x="737" y="747"/>
                  </a:lnTo>
                  <a:lnTo>
                    <a:pt x="737" y="755"/>
                  </a:lnTo>
                  <a:lnTo>
                    <a:pt x="734" y="766"/>
                  </a:lnTo>
                  <a:lnTo>
                    <a:pt x="732" y="776"/>
                  </a:lnTo>
                  <a:lnTo>
                    <a:pt x="734" y="789"/>
                  </a:lnTo>
                  <a:lnTo>
                    <a:pt x="740" y="803"/>
                  </a:lnTo>
                  <a:lnTo>
                    <a:pt x="748" y="821"/>
                  </a:lnTo>
                  <a:lnTo>
                    <a:pt x="750" y="832"/>
                  </a:lnTo>
                  <a:lnTo>
                    <a:pt x="753" y="845"/>
                  </a:lnTo>
                  <a:lnTo>
                    <a:pt x="756" y="848"/>
                  </a:lnTo>
                  <a:lnTo>
                    <a:pt x="758" y="848"/>
                  </a:lnTo>
                  <a:lnTo>
                    <a:pt x="763" y="871"/>
                  </a:lnTo>
                  <a:lnTo>
                    <a:pt x="769" y="892"/>
                  </a:lnTo>
                  <a:lnTo>
                    <a:pt x="769" y="911"/>
                  </a:lnTo>
                  <a:lnTo>
                    <a:pt x="766" y="916"/>
                  </a:lnTo>
                  <a:lnTo>
                    <a:pt x="761" y="919"/>
                  </a:lnTo>
                  <a:lnTo>
                    <a:pt x="753" y="921"/>
                  </a:lnTo>
                  <a:lnTo>
                    <a:pt x="748" y="919"/>
                  </a:lnTo>
                  <a:lnTo>
                    <a:pt x="734" y="911"/>
                  </a:lnTo>
                  <a:lnTo>
                    <a:pt x="726" y="898"/>
                  </a:lnTo>
                  <a:lnTo>
                    <a:pt x="724" y="890"/>
                  </a:lnTo>
                  <a:lnTo>
                    <a:pt x="721" y="884"/>
                  </a:lnTo>
                  <a:lnTo>
                    <a:pt x="716" y="877"/>
                  </a:lnTo>
                  <a:close/>
                </a:path>
              </a:pathLst>
            </a:custGeom>
            <a:solidFill>
              <a:srgbClr val="1D4C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27" name="Group 287"/>
          <p:cNvGrpSpPr/>
          <p:nvPr/>
        </p:nvGrpSpPr>
        <p:grpSpPr bwMode="auto">
          <a:xfrm>
            <a:off x="7877816" y="2434416"/>
            <a:ext cx="1637738" cy="892064"/>
            <a:chOff x="5038125" y="4776246"/>
            <a:chExt cx="829402" cy="451390"/>
          </a:xfrm>
        </p:grpSpPr>
        <p:sp>
          <p:nvSpPr>
            <p:cNvPr id="28" name="Freeform 92"/>
            <p:cNvSpPr/>
            <p:nvPr/>
          </p:nvSpPr>
          <p:spPr bwMode="auto">
            <a:xfrm>
              <a:off x="5217670" y="4776246"/>
              <a:ext cx="475078" cy="451390"/>
            </a:xfrm>
            <a:custGeom>
              <a:avLst/>
              <a:gdLst>
                <a:gd name="T0" fmla="*/ 836 w 1482"/>
                <a:gd name="T1" fmla="*/ 11 h 1412"/>
                <a:gd name="T2" fmla="*/ 888 w 1482"/>
                <a:gd name="T3" fmla="*/ 35 h 1412"/>
                <a:gd name="T4" fmla="*/ 943 w 1482"/>
                <a:gd name="T5" fmla="*/ 89 h 1412"/>
                <a:gd name="T6" fmla="*/ 999 w 1482"/>
                <a:gd name="T7" fmla="*/ 170 h 1412"/>
                <a:gd name="T8" fmla="*/ 1027 w 1482"/>
                <a:gd name="T9" fmla="*/ 254 h 1412"/>
                <a:gd name="T10" fmla="*/ 1017 w 1482"/>
                <a:gd name="T11" fmla="*/ 402 h 1412"/>
                <a:gd name="T12" fmla="*/ 1024 w 1482"/>
                <a:gd name="T13" fmla="*/ 459 h 1412"/>
                <a:gd name="T14" fmla="*/ 1041 w 1482"/>
                <a:gd name="T15" fmla="*/ 464 h 1412"/>
                <a:gd name="T16" fmla="*/ 1038 w 1482"/>
                <a:gd name="T17" fmla="*/ 532 h 1412"/>
                <a:gd name="T18" fmla="*/ 1009 w 1482"/>
                <a:gd name="T19" fmla="*/ 669 h 1412"/>
                <a:gd name="T20" fmla="*/ 996 w 1482"/>
                <a:gd name="T21" fmla="*/ 681 h 1412"/>
                <a:gd name="T22" fmla="*/ 966 w 1482"/>
                <a:gd name="T23" fmla="*/ 748 h 1412"/>
                <a:gd name="T24" fmla="*/ 947 w 1482"/>
                <a:gd name="T25" fmla="*/ 796 h 1412"/>
                <a:gd name="T26" fmla="*/ 907 w 1482"/>
                <a:gd name="T27" fmla="*/ 867 h 1412"/>
                <a:gd name="T28" fmla="*/ 949 w 1482"/>
                <a:gd name="T29" fmla="*/ 896 h 1412"/>
                <a:gd name="T30" fmla="*/ 976 w 1482"/>
                <a:gd name="T31" fmla="*/ 933 h 1412"/>
                <a:gd name="T32" fmla="*/ 1092 w 1482"/>
                <a:gd name="T33" fmla="*/ 991 h 1412"/>
                <a:gd name="T34" fmla="*/ 1358 w 1482"/>
                <a:gd name="T35" fmla="*/ 1104 h 1412"/>
                <a:gd name="T36" fmla="*/ 1439 w 1482"/>
                <a:gd name="T37" fmla="*/ 1152 h 1412"/>
                <a:gd name="T38" fmla="*/ 1473 w 1482"/>
                <a:gd name="T39" fmla="*/ 1189 h 1412"/>
                <a:gd name="T40" fmla="*/ 1482 w 1482"/>
                <a:gd name="T41" fmla="*/ 1232 h 1412"/>
                <a:gd name="T42" fmla="*/ 1475 w 1482"/>
                <a:gd name="T43" fmla="*/ 1397 h 1412"/>
                <a:gd name="T44" fmla="*/ 828 w 1482"/>
                <a:gd name="T45" fmla="*/ 1224 h 1412"/>
                <a:gd name="T46" fmla="*/ 816 w 1482"/>
                <a:gd name="T47" fmla="*/ 1179 h 1412"/>
                <a:gd name="T48" fmla="*/ 874 w 1482"/>
                <a:gd name="T49" fmla="*/ 1106 h 1412"/>
                <a:gd name="T50" fmla="*/ 943 w 1482"/>
                <a:gd name="T51" fmla="*/ 989 h 1412"/>
                <a:gd name="T52" fmla="*/ 831 w 1482"/>
                <a:gd name="T53" fmla="*/ 1093 h 1412"/>
                <a:gd name="T54" fmla="*/ 742 w 1482"/>
                <a:gd name="T55" fmla="*/ 1125 h 1412"/>
                <a:gd name="T56" fmla="*/ 693 w 1482"/>
                <a:gd name="T57" fmla="*/ 1119 h 1412"/>
                <a:gd name="T58" fmla="*/ 601 w 1482"/>
                <a:gd name="T59" fmla="*/ 1052 h 1412"/>
                <a:gd name="T60" fmla="*/ 566 w 1482"/>
                <a:gd name="T61" fmla="*/ 1037 h 1412"/>
                <a:gd name="T62" fmla="*/ 653 w 1482"/>
                <a:gd name="T63" fmla="*/ 1145 h 1412"/>
                <a:gd name="T64" fmla="*/ 677 w 1482"/>
                <a:gd name="T65" fmla="*/ 1191 h 1412"/>
                <a:gd name="T66" fmla="*/ 676 w 1482"/>
                <a:gd name="T67" fmla="*/ 1232 h 1412"/>
                <a:gd name="T68" fmla="*/ 691 w 1482"/>
                <a:gd name="T69" fmla="*/ 1262 h 1412"/>
                <a:gd name="T70" fmla="*/ 689 w 1482"/>
                <a:gd name="T71" fmla="*/ 1377 h 1412"/>
                <a:gd name="T72" fmla="*/ 4 w 1482"/>
                <a:gd name="T73" fmla="*/ 1333 h 1412"/>
                <a:gd name="T74" fmla="*/ 1 w 1482"/>
                <a:gd name="T75" fmla="*/ 1213 h 1412"/>
                <a:gd name="T76" fmla="*/ 20 w 1482"/>
                <a:gd name="T77" fmla="*/ 1175 h 1412"/>
                <a:gd name="T78" fmla="*/ 67 w 1482"/>
                <a:gd name="T79" fmla="*/ 1135 h 1412"/>
                <a:gd name="T80" fmla="*/ 208 w 1482"/>
                <a:gd name="T81" fmla="*/ 1066 h 1412"/>
                <a:gd name="T82" fmla="*/ 473 w 1482"/>
                <a:gd name="T83" fmla="*/ 954 h 1412"/>
                <a:gd name="T84" fmla="*/ 521 w 1482"/>
                <a:gd name="T85" fmla="*/ 917 h 1412"/>
                <a:gd name="T86" fmla="*/ 539 w 1482"/>
                <a:gd name="T87" fmla="*/ 874 h 1412"/>
                <a:gd name="T88" fmla="*/ 569 w 1482"/>
                <a:gd name="T89" fmla="*/ 832 h 1412"/>
                <a:gd name="T90" fmla="*/ 528 w 1482"/>
                <a:gd name="T91" fmla="*/ 784 h 1412"/>
                <a:gd name="T92" fmla="*/ 507 w 1482"/>
                <a:gd name="T93" fmla="*/ 690 h 1412"/>
                <a:gd name="T94" fmla="*/ 481 w 1482"/>
                <a:gd name="T95" fmla="*/ 680 h 1412"/>
                <a:gd name="T96" fmla="*/ 462 w 1482"/>
                <a:gd name="T97" fmla="*/ 631 h 1412"/>
                <a:gd name="T98" fmla="*/ 438 w 1482"/>
                <a:gd name="T99" fmla="*/ 481 h 1412"/>
                <a:gd name="T100" fmla="*/ 442 w 1482"/>
                <a:gd name="T101" fmla="*/ 462 h 1412"/>
                <a:gd name="T102" fmla="*/ 461 w 1482"/>
                <a:gd name="T103" fmla="*/ 460 h 1412"/>
                <a:gd name="T104" fmla="*/ 455 w 1482"/>
                <a:gd name="T105" fmla="*/ 432 h 1412"/>
                <a:gd name="T106" fmla="*/ 438 w 1482"/>
                <a:gd name="T107" fmla="*/ 359 h 1412"/>
                <a:gd name="T108" fmla="*/ 440 w 1482"/>
                <a:gd name="T109" fmla="*/ 246 h 1412"/>
                <a:gd name="T110" fmla="*/ 459 w 1482"/>
                <a:gd name="T111" fmla="*/ 140 h 1412"/>
                <a:gd name="T112" fmla="*/ 485 w 1482"/>
                <a:gd name="T113" fmla="*/ 90 h 1412"/>
                <a:gd name="T114" fmla="*/ 510 w 1482"/>
                <a:gd name="T115" fmla="*/ 77 h 1412"/>
                <a:gd name="T116" fmla="*/ 557 w 1482"/>
                <a:gd name="T117" fmla="*/ 69 h 1412"/>
                <a:gd name="T118" fmla="*/ 604 w 1482"/>
                <a:gd name="T119" fmla="*/ 28 h 1412"/>
                <a:gd name="T120" fmla="*/ 670 w 1482"/>
                <a:gd name="T121" fmla="*/ 6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2" h="1412">
                  <a:moveTo>
                    <a:pt x="741" y="0"/>
                  </a:moveTo>
                  <a:lnTo>
                    <a:pt x="765" y="1"/>
                  </a:lnTo>
                  <a:lnTo>
                    <a:pt x="788" y="2"/>
                  </a:lnTo>
                  <a:lnTo>
                    <a:pt x="812" y="6"/>
                  </a:lnTo>
                  <a:lnTo>
                    <a:pt x="836" y="11"/>
                  </a:lnTo>
                  <a:lnTo>
                    <a:pt x="846" y="15"/>
                  </a:lnTo>
                  <a:lnTo>
                    <a:pt x="857" y="19"/>
                  </a:lnTo>
                  <a:lnTo>
                    <a:pt x="868" y="24"/>
                  </a:lnTo>
                  <a:lnTo>
                    <a:pt x="878" y="28"/>
                  </a:lnTo>
                  <a:lnTo>
                    <a:pt x="888" y="35"/>
                  </a:lnTo>
                  <a:lnTo>
                    <a:pt x="897" y="41"/>
                  </a:lnTo>
                  <a:lnTo>
                    <a:pt x="905" y="49"/>
                  </a:lnTo>
                  <a:lnTo>
                    <a:pt x="914" y="57"/>
                  </a:lnTo>
                  <a:lnTo>
                    <a:pt x="929" y="74"/>
                  </a:lnTo>
                  <a:lnTo>
                    <a:pt x="943" y="89"/>
                  </a:lnTo>
                  <a:lnTo>
                    <a:pt x="956" y="105"/>
                  </a:lnTo>
                  <a:lnTo>
                    <a:pt x="968" y="121"/>
                  </a:lnTo>
                  <a:lnTo>
                    <a:pt x="979" y="138"/>
                  </a:lnTo>
                  <a:lnTo>
                    <a:pt x="989" y="154"/>
                  </a:lnTo>
                  <a:lnTo>
                    <a:pt x="999" y="170"/>
                  </a:lnTo>
                  <a:lnTo>
                    <a:pt x="1006" y="185"/>
                  </a:lnTo>
                  <a:lnTo>
                    <a:pt x="1013" y="202"/>
                  </a:lnTo>
                  <a:lnTo>
                    <a:pt x="1019" y="219"/>
                  </a:lnTo>
                  <a:lnTo>
                    <a:pt x="1023" y="237"/>
                  </a:lnTo>
                  <a:lnTo>
                    <a:pt x="1027" y="254"/>
                  </a:lnTo>
                  <a:lnTo>
                    <a:pt x="1029" y="273"/>
                  </a:lnTo>
                  <a:lnTo>
                    <a:pt x="1029" y="293"/>
                  </a:lnTo>
                  <a:lnTo>
                    <a:pt x="1028" y="312"/>
                  </a:lnTo>
                  <a:lnTo>
                    <a:pt x="1027" y="333"/>
                  </a:lnTo>
                  <a:lnTo>
                    <a:pt x="1017" y="402"/>
                  </a:lnTo>
                  <a:lnTo>
                    <a:pt x="1009" y="444"/>
                  </a:lnTo>
                  <a:lnTo>
                    <a:pt x="1004" y="464"/>
                  </a:lnTo>
                  <a:lnTo>
                    <a:pt x="1003" y="470"/>
                  </a:lnTo>
                  <a:lnTo>
                    <a:pt x="1010" y="465"/>
                  </a:lnTo>
                  <a:lnTo>
                    <a:pt x="1024" y="459"/>
                  </a:lnTo>
                  <a:lnTo>
                    <a:pt x="1028" y="459"/>
                  </a:lnTo>
                  <a:lnTo>
                    <a:pt x="1032" y="459"/>
                  </a:lnTo>
                  <a:lnTo>
                    <a:pt x="1036" y="459"/>
                  </a:lnTo>
                  <a:lnTo>
                    <a:pt x="1039" y="461"/>
                  </a:lnTo>
                  <a:lnTo>
                    <a:pt x="1041" y="464"/>
                  </a:lnTo>
                  <a:lnTo>
                    <a:pt x="1044" y="468"/>
                  </a:lnTo>
                  <a:lnTo>
                    <a:pt x="1044" y="474"/>
                  </a:lnTo>
                  <a:lnTo>
                    <a:pt x="1044" y="481"/>
                  </a:lnTo>
                  <a:lnTo>
                    <a:pt x="1043" y="503"/>
                  </a:lnTo>
                  <a:lnTo>
                    <a:pt x="1038" y="532"/>
                  </a:lnTo>
                  <a:lnTo>
                    <a:pt x="1034" y="566"/>
                  </a:lnTo>
                  <a:lnTo>
                    <a:pt x="1027" y="600"/>
                  </a:lnTo>
                  <a:lnTo>
                    <a:pt x="1020" y="631"/>
                  </a:lnTo>
                  <a:lnTo>
                    <a:pt x="1012" y="659"/>
                  </a:lnTo>
                  <a:lnTo>
                    <a:pt x="1009" y="669"/>
                  </a:lnTo>
                  <a:lnTo>
                    <a:pt x="1004" y="676"/>
                  </a:lnTo>
                  <a:lnTo>
                    <a:pt x="1003" y="678"/>
                  </a:lnTo>
                  <a:lnTo>
                    <a:pt x="1001" y="680"/>
                  </a:lnTo>
                  <a:lnTo>
                    <a:pt x="999" y="681"/>
                  </a:lnTo>
                  <a:lnTo>
                    <a:pt x="996" y="681"/>
                  </a:lnTo>
                  <a:lnTo>
                    <a:pt x="978" y="676"/>
                  </a:lnTo>
                  <a:lnTo>
                    <a:pt x="976" y="674"/>
                  </a:lnTo>
                  <a:lnTo>
                    <a:pt x="975" y="690"/>
                  </a:lnTo>
                  <a:lnTo>
                    <a:pt x="970" y="726"/>
                  </a:lnTo>
                  <a:lnTo>
                    <a:pt x="966" y="748"/>
                  </a:lnTo>
                  <a:lnTo>
                    <a:pt x="961" y="767"/>
                  </a:lnTo>
                  <a:lnTo>
                    <a:pt x="958" y="776"/>
                  </a:lnTo>
                  <a:lnTo>
                    <a:pt x="954" y="784"/>
                  </a:lnTo>
                  <a:lnTo>
                    <a:pt x="950" y="791"/>
                  </a:lnTo>
                  <a:lnTo>
                    <a:pt x="947" y="796"/>
                  </a:lnTo>
                  <a:lnTo>
                    <a:pt x="931" y="812"/>
                  </a:lnTo>
                  <a:lnTo>
                    <a:pt x="919" y="825"/>
                  </a:lnTo>
                  <a:lnTo>
                    <a:pt x="913" y="832"/>
                  </a:lnTo>
                  <a:lnTo>
                    <a:pt x="910" y="835"/>
                  </a:lnTo>
                  <a:lnTo>
                    <a:pt x="907" y="867"/>
                  </a:lnTo>
                  <a:lnTo>
                    <a:pt x="943" y="865"/>
                  </a:lnTo>
                  <a:lnTo>
                    <a:pt x="943" y="867"/>
                  </a:lnTo>
                  <a:lnTo>
                    <a:pt x="943" y="874"/>
                  </a:lnTo>
                  <a:lnTo>
                    <a:pt x="945" y="883"/>
                  </a:lnTo>
                  <a:lnTo>
                    <a:pt x="949" y="896"/>
                  </a:lnTo>
                  <a:lnTo>
                    <a:pt x="952" y="903"/>
                  </a:lnTo>
                  <a:lnTo>
                    <a:pt x="957" y="910"/>
                  </a:lnTo>
                  <a:lnTo>
                    <a:pt x="961" y="917"/>
                  </a:lnTo>
                  <a:lnTo>
                    <a:pt x="968" y="925"/>
                  </a:lnTo>
                  <a:lnTo>
                    <a:pt x="976" y="933"/>
                  </a:lnTo>
                  <a:lnTo>
                    <a:pt x="985" y="940"/>
                  </a:lnTo>
                  <a:lnTo>
                    <a:pt x="996" y="947"/>
                  </a:lnTo>
                  <a:lnTo>
                    <a:pt x="1009" y="954"/>
                  </a:lnTo>
                  <a:lnTo>
                    <a:pt x="1044" y="970"/>
                  </a:lnTo>
                  <a:lnTo>
                    <a:pt x="1092" y="991"/>
                  </a:lnTo>
                  <a:lnTo>
                    <a:pt x="1150" y="1014"/>
                  </a:lnTo>
                  <a:lnTo>
                    <a:pt x="1212" y="1040"/>
                  </a:lnTo>
                  <a:lnTo>
                    <a:pt x="1274" y="1066"/>
                  </a:lnTo>
                  <a:lnTo>
                    <a:pt x="1332" y="1092"/>
                  </a:lnTo>
                  <a:lnTo>
                    <a:pt x="1358" y="1104"/>
                  </a:lnTo>
                  <a:lnTo>
                    <a:pt x="1380" y="1115"/>
                  </a:lnTo>
                  <a:lnTo>
                    <a:pt x="1401" y="1126"/>
                  </a:lnTo>
                  <a:lnTo>
                    <a:pt x="1415" y="1135"/>
                  </a:lnTo>
                  <a:lnTo>
                    <a:pt x="1428" y="1144"/>
                  </a:lnTo>
                  <a:lnTo>
                    <a:pt x="1439" y="1152"/>
                  </a:lnTo>
                  <a:lnTo>
                    <a:pt x="1448" y="1160"/>
                  </a:lnTo>
                  <a:lnTo>
                    <a:pt x="1456" y="1167"/>
                  </a:lnTo>
                  <a:lnTo>
                    <a:pt x="1463" y="1175"/>
                  </a:lnTo>
                  <a:lnTo>
                    <a:pt x="1468" y="1181"/>
                  </a:lnTo>
                  <a:lnTo>
                    <a:pt x="1473" y="1189"/>
                  </a:lnTo>
                  <a:lnTo>
                    <a:pt x="1476" y="1197"/>
                  </a:lnTo>
                  <a:lnTo>
                    <a:pt x="1478" y="1205"/>
                  </a:lnTo>
                  <a:lnTo>
                    <a:pt x="1481" y="1213"/>
                  </a:lnTo>
                  <a:lnTo>
                    <a:pt x="1482" y="1222"/>
                  </a:lnTo>
                  <a:lnTo>
                    <a:pt x="1482" y="1232"/>
                  </a:lnTo>
                  <a:lnTo>
                    <a:pt x="1482" y="1255"/>
                  </a:lnTo>
                  <a:lnTo>
                    <a:pt x="1481" y="1281"/>
                  </a:lnTo>
                  <a:lnTo>
                    <a:pt x="1478" y="1333"/>
                  </a:lnTo>
                  <a:lnTo>
                    <a:pt x="1477" y="1372"/>
                  </a:lnTo>
                  <a:lnTo>
                    <a:pt x="1475" y="1397"/>
                  </a:lnTo>
                  <a:lnTo>
                    <a:pt x="1475" y="1406"/>
                  </a:lnTo>
                  <a:lnTo>
                    <a:pt x="859" y="1412"/>
                  </a:lnTo>
                  <a:lnTo>
                    <a:pt x="822" y="1265"/>
                  </a:lnTo>
                  <a:lnTo>
                    <a:pt x="826" y="1242"/>
                  </a:lnTo>
                  <a:lnTo>
                    <a:pt x="828" y="1224"/>
                  </a:lnTo>
                  <a:lnTo>
                    <a:pt x="828" y="1210"/>
                  </a:lnTo>
                  <a:lnTo>
                    <a:pt x="827" y="1200"/>
                  </a:lnTo>
                  <a:lnTo>
                    <a:pt x="823" y="1191"/>
                  </a:lnTo>
                  <a:lnTo>
                    <a:pt x="820" y="1184"/>
                  </a:lnTo>
                  <a:lnTo>
                    <a:pt x="816" y="1179"/>
                  </a:lnTo>
                  <a:lnTo>
                    <a:pt x="810" y="1175"/>
                  </a:lnTo>
                  <a:lnTo>
                    <a:pt x="826" y="1158"/>
                  </a:lnTo>
                  <a:lnTo>
                    <a:pt x="842" y="1142"/>
                  </a:lnTo>
                  <a:lnTo>
                    <a:pt x="857" y="1125"/>
                  </a:lnTo>
                  <a:lnTo>
                    <a:pt x="874" y="1106"/>
                  </a:lnTo>
                  <a:lnTo>
                    <a:pt x="892" y="1083"/>
                  </a:lnTo>
                  <a:lnTo>
                    <a:pt x="914" y="1053"/>
                  </a:lnTo>
                  <a:lnTo>
                    <a:pt x="938" y="1015"/>
                  </a:lnTo>
                  <a:lnTo>
                    <a:pt x="966" y="968"/>
                  </a:lnTo>
                  <a:lnTo>
                    <a:pt x="943" y="989"/>
                  </a:lnTo>
                  <a:lnTo>
                    <a:pt x="921" y="1010"/>
                  </a:lnTo>
                  <a:lnTo>
                    <a:pt x="899" y="1030"/>
                  </a:lnTo>
                  <a:lnTo>
                    <a:pt x="877" y="1052"/>
                  </a:lnTo>
                  <a:lnTo>
                    <a:pt x="854" y="1072"/>
                  </a:lnTo>
                  <a:lnTo>
                    <a:pt x="831" y="1093"/>
                  </a:lnTo>
                  <a:lnTo>
                    <a:pt x="810" y="1114"/>
                  </a:lnTo>
                  <a:lnTo>
                    <a:pt x="787" y="1135"/>
                  </a:lnTo>
                  <a:lnTo>
                    <a:pt x="769" y="1130"/>
                  </a:lnTo>
                  <a:lnTo>
                    <a:pt x="751" y="1126"/>
                  </a:lnTo>
                  <a:lnTo>
                    <a:pt x="742" y="1125"/>
                  </a:lnTo>
                  <a:lnTo>
                    <a:pt x="733" y="1125"/>
                  </a:lnTo>
                  <a:lnTo>
                    <a:pt x="725" y="1126"/>
                  </a:lnTo>
                  <a:lnTo>
                    <a:pt x="716" y="1128"/>
                  </a:lnTo>
                  <a:lnTo>
                    <a:pt x="704" y="1125"/>
                  </a:lnTo>
                  <a:lnTo>
                    <a:pt x="693" y="1119"/>
                  </a:lnTo>
                  <a:lnTo>
                    <a:pt x="681" y="1114"/>
                  </a:lnTo>
                  <a:lnTo>
                    <a:pt x="670" y="1107"/>
                  </a:lnTo>
                  <a:lnTo>
                    <a:pt x="646" y="1091"/>
                  </a:lnTo>
                  <a:lnTo>
                    <a:pt x="624" y="1072"/>
                  </a:lnTo>
                  <a:lnTo>
                    <a:pt x="601" y="1052"/>
                  </a:lnTo>
                  <a:lnTo>
                    <a:pt x="577" y="1029"/>
                  </a:lnTo>
                  <a:lnTo>
                    <a:pt x="555" y="1005"/>
                  </a:lnTo>
                  <a:lnTo>
                    <a:pt x="531" y="980"/>
                  </a:lnTo>
                  <a:lnTo>
                    <a:pt x="549" y="1009"/>
                  </a:lnTo>
                  <a:lnTo>
                    <a:pt x="566" y="1037"/>
                  </a:lnTo>
                  <a:lnTo>
                    <a:pt x="584" y="1064"/>
                  </a:lnTo>
                  <a:lnTo>
                    <a:pt x="603" y="1090"/>
                  </a:lnTo>
                  <a:lnTo>
                    <a:pt x="623" y="1114"/>
                  </a:lnTo>
                  <a:lnTo>
                    <a:pt x="642" y="1136"/>
                  </a:lnTo>
                  <a:lnTo>
                    <a:pt x="653" y="1145"/>
                  </a:lnTo>
                  <a:lnTo>
                    <a:pt x="663" y="1154"/>
                  </a:lnTo>
                  <a:lnTo>
                    <a:pt x="674" y="1163"/>
                  </a:lnTo>
                  <a:lnTo>
                    <a:pt x="686" y="1170"/>
                  </a:lnTo>
                  <a:lnTo>
                    <a:pt x="681" y="1180"/>
                  </a:lnTo>
                  <a:lnTo>
                    <a:pt x="677" y="1191"/>
                  </a:lnTo>
                  <a:lnTo>
                    <a:pt x="674" y="1200"/>
                  </a:lnTo>
                  <a:lnTo>
                    <a:pt x="673" y="1209"/>
                  </a:lnTo>
                  <a:lnTo>
                    <a:pt x="673" y="1218"/>
                  </a:lnTo>
                  <a:lnTo>
                    <a:pt x="673" y="1226"/>
                  </a:lnTo>
                  <a:lnTo>
                    <a:pt x="676" y="1232"/>
                  </a:lnTo>
                  <a:lnTo>
                    <a:pt x="678" y="1239"/>
                  </a:lnTo>
                  <a:lnTo>
                    <a:pt x="680" y="1246"/>
                  </a:lnTo>
                  <a:lnTo>
                    <a:pt x="683" y="1251"/>
                  </a:lnTo>
                  <a:lnTo>
                    <a:pt x="688" y="1257"/>
                  </a:lnTo>
                  <a:lnTo>
                    <a:pt x="691" y="1262"/>
                  </a:lnTo>
                  <a:lnTo>
                    <a:pt x="700" y="1270"/>
                  </a:lnTo>
                  <a:lnTo>
                    <a:pt x="709" y="1275"/>
                  </a:lnTo>
                  <a:lnTo>
                    <a:pt x="702" y="1308"/>
                  </a:lnTo>
                  <a:lnTo>
                    <a:pt x="695" y="1342"/>
                  </a:lnTo>
                  <a:lnTo>
                    <a:pt x="689" y="1377"/>
                  </a:lnTo>
                  <a:lnTo>
                    <a:pt x="682" y="1412"/>
                  </a:lnTo>
                  <a:lnTo>
                    <a:pt x="7" y="1406"/>
                  </a:lnTo>
                  <a:lnTo>
                    <a:pt x="7" y="1397"/>
                  </a:lnTo>
                  <a:lnTo>
                    <a:pt x="6" y="1372"/>
                  </a:lnTo>
                  <a:lnTo>
                    <a:pt x="4" y="1333"/>
                  </a:lnTo>
                  <a:lnTo>
                    <a:pt x="1" y="1281"/>
                  </a:lnTo>
                  <a:lnTo>
                    <a:pt x="0" y="1255"/>
                  </a:lnTo>
                  <a:lnTo>
                    <a:pt x="0" y="1232"/>
                  </a:lnTo>
                  <a:lnTo>
                    <a:pt x="0" y="1222"/>
                  </a:lnTo>
                  <a:lnTo>
                    <a:pt x="1" y="1213"/>
                  </a:lnTo>
                  <a:lnTo>
                    <a:pt x="4" y="1205"/>
                  </a:lnTo>
                  <a:lnTo>
                    <a:pt x="6" y="1197"/>
                  </a:lnTo>
                  <a:lnTo>
                    <a:pt x="9" y="1189"/>
                  </a:lnTo>
                  <a:lnTo>
                    <a:pt x="14" y="1181"/>
                  </a:lnTo>
                  <a:lnTo>
                    <a:pt x="20" y="1175"/>
                  </a:lnTo>
                  <a:lnTo>
                    <a:pt x="26" y="1167"/>
                  </a:lnTo>
                  <a:lnTo>
                    <a:pt x="34" y="1160"/>
                  </a:lnTo>
                  <a:lnTo>
                    <a:pt x="43" y="1152"/>
                  </a:lnTo>
                  <a:lnTo>
                    <a:pt x="55" y="1144"/>
                  </a:lnTo>
                  <a:lnTo>
                    <a:pt x="67" y="1135"/>
                  </a:lnTo>
                  <a:lnTo>
                    <a:pt x="82" y="1126"/>
                  </a:lnTo>
                  <a:lnTo>
                    <a:pt x="102" y="1115"/>
                  </a:lnTo>
                  <a:lnTo>
                    <a:pt x="125" y="1104"/>
                  </a:lnTo>
                  <a:lnTo>
                    <a:pt x="150" y="1092"/>
                  </a:lnTo>
                  <a:lnTo>
                    <a:pt x="208" y="1066"/>
                  </a:lnTo>
                  <a:lnTo>
                    <a:pt x="270" y="1040"/>
                  </a:lnTo>
                  <a:lnTo>
                    <a:pt x="332" y="1014"/>
                  </a:lnTo>
                  <a:lnTo>
                    <a:pt x="390" y="991"/>
                  </a:lnTo>
                  <a:lnTo>
                    <a:pt x="438" y="970"/>
                  </a:lnTo>
                  <a:lnTo>
                    <a:pt x="473" y="954"/>
                  </a:lnTo>
                  <a:lnTo>
                    <a:pt x="486" y="947"/>
                  </a:lnTo>
                  <a:lnTo>
                    <a:pt x="497" y="940"/>
                  </a:lnTo>
                  <a:lnTo>
                    <a:pt x="506" y="933"/>
                  </a:lnTo>
                  <a:lnTo>
                    <a:pt x="514" y="925"/>
                  </a:lnTo>
                  <a:lnTo>
                    <a:pt x="521" y="917"/>
                  </a:lnTo>
                  <a:lnTo>
                    <a:pt x="525" y="910"/>
                  </a:lnTo>
                  <a:lnTo>
                    <a:pt x="530" y="903"/>
                  </a:lnTo>
                  <a:lnTo>
                    <a:pt x="533" y="896"/>
                  </a:lnTo>
                  <a:lnTo>
                    <a:pt x="537" y="883"/>
                  </a:lnTo>
                  <a:lnTo>
                    <a:pt x="539" y="874"/>
                  </a:lnTo>
                  <a:lnTo>
                    <a:pt x="539" y="867"/>
                  </a:lnTo>
                  <a:lnTo>
                    <a:pt x="539" y="865"/>
                  </a:lnTo>
                  <a:lnTo>
                    <a:pt x="575" y="867"/>
                  </a:lnTo>
                  <a:lnTo>
                    <a:pt x="572" y="835"/>
                  </a:lnTo>
                  <a:lnTo>
                    <a:pt x="569" y="832"/>
                  </a:lnTo>
                  <a:lnTo>
                    <a:pt x="563" y="825"/>
                  </a:lnTo>
                  <a:lnTo>
                    <a:pt x="551" y="812"/>
                  </a:lnTo>
                  <a:lnTo>
                    <a:pt x="537" y="796"/>
                  </a:lnTo>
                  <a:lnTo>
                    <a:pt x="532" y="791"/>
                  </a:lnTo>
                  <a:lnTo>
                    <a:pt x="528" y="784"/>
                  </a:lnTo>
                  <a:lnTo>
                    <a:pt x="524" y="776"/>
                  </a:lnTo>
                  <a:lnTo>
                    <a:pt x="521" y="767"/>
                  </a:lnTo>
                  <a:lnTo>
                    <a:pt x="516" y="748"/>
                  </a:lnTo>
                  <a:lnTo>
                    <a:pt x="512" y="726"/>
                  </a:lnTo>
                  <a:lnTo>
                    <a:pt x="507" y="690"/>
                  </a:lnTo>
                  <a:lnTo>
                    <a:pt x="506" y="674"/>
                  </a:lnTo>
                  <a:lnTo>
                    <a:pt x="504" y="676"/>
                  </a:lnTo>
                  <a:lnTo>
                    <a:pt x="486" y="681"/>
                  </a:lnTo>
                  <a:lnTo>
                    <a:pt x="484" y="681"/>
                  </a:lnTo>
                  <a:lnTo>
                    <a:pt x="481" y="680"/>
                  </a:lnTo>
                  <a:lnTo>
                    <a:pt x="479" y="678"/>
                  </a:lnTo>
                  <a:lnTo>
                    <a:pt x="478" y="676"/>
                  </a:lnTo>
                  <a:lnTo>
                    <a:pt x="473" y="669"/>
                  </a:lnTo>
                  <a:lnTo>
                    <a:pt x="470" y="659"/>
                  </a:lnTo>
                  <a:lnTo>
                    <a:pt x="462" y="631"/>
                  </a:lnTo>
                  <a:lnTo>
                    <a:pt x="455" y="600"/>
                  </a:lnTo>
                  <a:lnTo>
                    <a:pt x="449" y="566"/>
                  </a:lnTo>
                  <a:lnTo>
                    <a:pt x="444" y="532"/>
                  </a:lnTo>
                  <a:lnTo>
                    <a:pt x="440" y="503"/>
                  </a:lnTo>
                  <a:lnTo>
                    <a:pt x="438" y="481"/>
                  </a:lnTo>
                  <a:lnTo>
                    <a:pt x="438" y="476"/>
                  </a:lnTo>
                  <a:lnTo>
                    <a:pt x="438" y="471"/>
                  </a:lnTo>
                  <a:lnTo>
                    <a:pt x="440" y="468"/>
                  </a:lnTo>
                  <a:lnTo>
                    <a:pt x="441" y="464"/>
                  </a:lnTo>
                  <a:lnTo>
                    <a:pt x="442" y="462"/>
                  </a:lnTo>
                  <a:lnTo>
                    <a:pt x="444" y="460"/>
                  </a:lnTo>
                  <a:lnTo>
                    <a:pt x="446" y="459"/>
                  </a:lnTo>
                  <a:lnTo>
                    <a:pt x="450" y="459"/>
                  </a:lnTo>
                  <a:lnTo>
                    <a:pt x="455" y="459"/>
                  </a:lnTo>
                  <a:lnTo>
                    <a:pt x="461" y="460"/>
                  </a:lnTo>
                  <a:lnTo>
                    <a:pt x="467" y="462"/>
                  </a:lnTo>
                  <a:lnTo>
                    <a:pt x="471" y="464"/>
                  </a:lnTo>
                  <a:lnTo>
                    <a:pt x="467" y="454"/>
                  </a:lnTo>
                  <a:lnTo>
                    <a:pt x="461" y="444"/>
                  </a:lnTo>
                  <a:lnTo>
                    <a:pt x="455" y="432"/>
                  </a:lnTo>
                  <a:lnTo>
                    <a:pt x="450" y="419"/>
                  </a:lnTo>
                  <a:lnTo>
                    <a:pt x="446" y="408"/>
                  </a:lnTo>
                  <a:lnTo>
                    <a:pt x="443" y="394"/>
                  </a:lnTo>
                  <a:lnTo>
                    <a:pt x="440" y="377"/>
                  </a:lnTo>
                  <a:lnTo>
                    <a:pt x="438" y="359"/>
                  </a:lnTo>
                  <a:lnTo>
                    <a:pt x="437" y="338"/>
                  </a:lnTo>
                  <a:lnTo>
                    <a:pt x="436" y="316"/>
                  </a:lnTo>
                  <a:lnTo>
                    <a:pt x="437" y="294"/>
                  </a:lnTo>
                  <a:lnTo>
                    <a:pt x="438" y="270"/>
                  </a:lnTo>
                  <a:lnTo>
                    <a:pt x="440" y="246"/>
                  </a:lnTo>
                  <a:lnTo>
                    <a:pt x="442" y="224"/>
                  </a:lnTo>
                  <a:lnTo>
                    <a:pt x="445" y="200"/>
                  </a:lnTo>
                  <a:lnTo>
                    <a:pt x="449" y="179"/>
                  </a:lnTo>
                  <a:lnTo>
                    <a:pt x="453" y="158"/>
                  </a:lnTo>
                  <a:lnTo>
                    <a:pt x="459" y="140"/>
                  </a:lnTo>
                  <a:lnTo>
                    <a:pt x="464" y="123"/>
                  </a:lnTo>
                  <a:lnTo>
                    <a:pt x="471" y="110"/>
                  </a:lnTo>
                  <a:lnTo>
                    <a:pt x="476" y="103"/>
                  </a:lnTo>
                  <a:lnTo>
                    <a:pt x="480" y="96"/>
                  </a:lnTo>
                  <a:lnTo>
                    <a:pt x="485" y="90"/>
                  </a:lnTo>
                  <a:lnTo>
                    <a:pt x="489" y="86"/>
                  </a:lnTo>
                  <a:lnTo>
                    <a:pt x="495" y="83"/>
                  </a:lnTo>
                  <a:lnTo>
                    <a:pt x="499" y="80"/>
                  </a:lnTo>
                  <a:lnTo>
                    <a:pt x="505" y="78"/>
                  </a:lnTo>
                  <a:lnTo>
                    <a:pt x="510" y="77"/>
                  </a:lnTo>
                  <a:lnTo>
                    <a:pt x="520" y="76"/>
                  </a:lnTo>
                  <a:lnTo>
                    <a:pt x="529" y="77"/>
                  </a:lnTo>
                  <a:lnTo>
                    <a:pt x="538" y="79"/>
                  </a:lnTo>
                  <a:lnTo>
                    <a:pt x="546" y="81"/>
                  </a:lnTo>
                  <a:lnTo>
                    <a:pt x="557" y="69"/>
                  </a:lnTo>
                  <a:lnTo>
                    <a:pt x="568" y="57"/>
                  </a:lnTo>
                  <a:lnTo>
                    <a:pt x="577" y="49"/>
                  </a:lnTo>
                  <a:lnTo>
                    <a:pt x="585" y="41"/>
                  </a:lnTo>
                  <a:lnTo>
                    <a:pt x="594" y="35"/>
                  </a:lnTo>
                  <a:lnTo>
                    <a:pt x="604" y="28"/>
                  </a:lnTo>
                  <a:lnTo>
                    <a:pt x="615" y="24"/>
                  </a:lnTo>
                  <a:lnTo>
                    <a:pt x="625" y="19"/>
                  </a:lnTo>
                  <a:lnTo>
                    <a:pt x="636" y="15"/>
                  </a:lnTo>
                  <a:lnTo>
                    <a:pt x="647" y="11"/>
                  </a:lnTo>
                  <a:lnTo>
                    <a:pt x="670" y="6"/>
                  </a:lnTo>
                  <a:lnTo>
                    <a:pt x="694" y="2"/>
                  </a:lnTo>
                  <a:lnTo>
                    <a:pt x="717" y="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9" name="Freeform 93"/>
            <p:cNvSpPr/>
            <p:nvPr/>
          </p:nvSpPr>
          <p:spPr bwMode="auto">
            <a:xfrm>
              <a:off x="5576760" y="4839822"/>
              <a:ext cx="290767" cy="324238"/>
            </a:xfrm>
            <a:custGeom>
              <a:avLst/>
              <a:gdLst>
                <a:gd name="T0" fmla="*/ 427 w 909"/>
                <a:gd name="T1" fmla="*/ 4 h 1016"/>
                <a:gd name="T2" fmla="*/ 481 w 909"/>
                <a:gd name="T3" fmla="*/ 25 h 1016"/>
                <a:gd name="T4" fmla="*/ 521 w 909"/>
                <a:gd name="T5" fmla="*/ 64 h 1016"/>
                <a:gd name="T6" fmla="*/ 561 w 909"/>
                <a:gd name="T7" fmla="*/ 122 h 1016"/>
                <a:gd name="T8" fmla="*/ 579 w 909"/>
                <a:gd name="T9" fmla="*/ 170 h 1016"/>
                <a:gd name="T10" fmla="*/ 583 w 909"/>
                <a:gd name="T11" fmla="*/ 225 h 1016"/>
                <a:gd name="T12" fmla="*/ 565 w 909"/>
                <a:gd name="T13" fmla="*/ 334 h 1016"/>
                <a:gd name="T14" fmla="*/ 583 w 909"/>
                <a:gd name="T15" fmla="*/ 330 h 1016"/>
                <a:gd name="T16" fmla="*/ 592 w 909"/>
                <a:gd name="T17" fmla="*/ 334 h 1016"/>
                <a:gd name="T18" fmla="*/ 590 w 909"/>
                <a:gd name="T19" fmla="*/ 383 h 1016"/>
                <a:gd name="T20" fmla="*/ 568 w 909"/>
                <a:gd name="T21" fmla="*/ 481 h 1016"/>
                <a:gd name="T22" fmla="*/ 547 w 909"/>
                <a:gd name="T23" fmla="*/ 487 h 1016"/>
                <a:gd name="T24" fmla="*/ 538 w 909"/>
                <a:gd name="T25" fmla="*/ 538 h 1016"/>
                <a:gd name="T26" fmla="*/ 526 w 909"/>
                <a:gd name="T27" fmla="*/ 570 h 1016"/>
                <a:gd name="T28" fmla="*/ 496 w 909"/>
                <a:gd name="T29" fmla="*/ 624 h 1016"/>
                <a:gd name="T30" fmla="*/ 527 w 909"/>
                <a:gd name="T31" fmla="*/ 650 h 1016"/>
                <a:gd name="T32" fmla="*/ 544 w 909"/>
                <a:gd name="T33" fmla="*/ 672 h 1016"/>
                <a:gd name="T34" fmla="*/ 594 w 909"/>
                <a:gd name="T35" fmla="*/ 699 h 1016"/>
                <a:gd name="T36" fmla="*/ 760 w 909"/>
                <a:gd name="T37" fmla="*/ 768 h 1016"/>
                <a:gd name="T38" fmla="*/ 850 w 909"/>
                <a:gd name="T39" fmla="*/ 811 h 1016"/>
                <a:gd name="T40" fmla="*/ 896 w 909"/>
                <a:gd name="T41" fmla="*/ 846 h 1016"/>
                <a:gd name="T42" fmla="*/ 908 w 909"/>
                <a:gd name="T43" fmla="*/ 874 h 1016"/>
                <a:gd name="T44" fmla="*/ 907 w 909"/>
                <a:gd name="T45" fmla="*/ 960 h 1016"/>
                <a:gd name="T46" fmla="*/ 455 w 909"/>
                <a:gd name="T47" fmla="*/ 1016 h 1016"/>
                <a:gd name="T48" fmla="*/ 447 w 909"/>
                <a:gd name="T49" fmla="*/ 954 h 1016"/>
                <a:gd name="T50" fmla="*/ 444 w 909"/>
                <a:gd name="T51" fmla="*/ 881 h 1016"/>
                <a:gd name="T52" fmla="*/ 438 w 909"/>
                <a:gd name="T53" fmla="*/ 852 h 1016"/>
                <a:gd name="T54" fmla="*/ 476 w 909"/>
                <a:gd name="T55" fmla="*/ 799 h 1016"/>
                <a:gd name="T56" fmla="*/ 538 w 909"/>
                <a:gd name="T57" fmla="*/ 706 h 1016"/>
                <a:gd name="T58" fmla="*/ 416 w 909"/>
                <a:gd name="T59" fmla="*/ 819 h 1016"/>
                <a:gd name="T60" fmla="*/ 380 w 909"/>
                <a:gd name="T61" fmla="*/ 813 h 1016"/>
                <a:gd name="T62" fmla="*/ 351 w 909"/>
                <a:gd name="T63" fmla="*/ 808 h 1016"/>
                <a:gd name="T64" fmla="*/ 304 w 909"/>
                <a:gd name="T65" fmla="*/ 777 h 1016"/>
                <a:gd name="T66" fmla="*/ 241 w 909"/>
                <a:gd name="T67" fmla="*/ 714 h 1016"/>
                <a:gd name="T68" fmla="*/ 290 w 909"/>
                <a:gd name="T69" fmla="*/ 788 h 1016"/>
                <a:gd name="T70" fmla="*/ 347 w 909"/>
                <a:gd name="T71" fmla="*/ 843 h 1016"/>
                <a:gd name="T72" fmla="*/ 338 w 909"/>
                <a:gd name="T73" fmla="*/ 869 h 1016"/>
                <a:gd name="T74" fmla="*/ 341 w 909"/>
                <a:gd name="T75" fmla="*/ 891 h 1016"/>
                <a:gd name="T76" fmla="*/ 363 w 909"/>
                <a:gd name="T77" fmla="*/ 915 h 1016"/>
                <a:gd name="T78" fmla="*/ 278 w 909"/>
                <a:gd name="T79" fmla="*/ 881 h 1016"/>
                <a:gd name="T80" fmla="*/ 78 w 909"/>
                <a:gd name="T81" fmla="*/ 797 h 1016"/>
                <a:gd name="T82" fmla="*/ 54 w 909"/>
                <a:gd name="T83" fmla="*/ 742 h 1016"/>
                <a:gd name="T84" fmla="*/ 151 w 909"/>
                <a:gd name="T85" fmla="*/ 701 h 1016"/>
                <a:gd name="T86" fmla="*/ 200 w 909"/>
                <a:gd name="T87" fmla="*/ 676 h 1016"/>
                <a:gd name="T88" fmla="*/ 220 w 909"/>
                <a:gd name="T89" fmla="*/ 655 h 1016"/>
                <a:gd name="T90" fmla="*/ 230 w 909"/>
                <a:gd name="T91" fmla="*/ 622 h 1016"/>
                <a:gd name="T92" fmla="*/ 228 w 909"/>
                <a:gd name="T93" fmla="*/ 574 h 1016"/>
                <a:gd name="T94" fmla="*/ 217 w 909"/>
                <a:gd name="T95" fmla="*/ 552 h 1016"/>
                <a:gd name="T96" fmla="*/ 207 w 909"/>
                <a:gd name="T97" fmla="*/ 485 h 1016"/>
                <a:gd name="T98" fmla="*/ 185 w 909"/>
                <a:gd name="T99" fmla="*/ 487 h 1016"/>
                <a:gd name="T100" fmla="*/ 170 w 909"/>
                <a:gd name="T101" fmla="*/ 432 h 1016"/>
                <a:gd name="T102" fmla="*/ 159 w 909"/>
                <a:gd name="T103" fmla="*/ 334 h 1016"/>
                <a:gd name="T104" fmla="*/ 174 w 909"/>
                <a:gd name="T105" fmla="*/ 331 h 1016"/>
                <a:gd name="T106" fmla="*/ 166 w 909"/>
                <a:gd name="T107" fmla="*/ 301 h 1016"/>
                <a:gd name="T108" fmla="*/ 157 w 909"/>
                <a:gd name="T109" fmla="*/ 258 h 1016"/>
                <a:gd name="T110" fmla="*/ 165 w 909"/>
                <a:gd name="T111" fmla="*/ 129 h 1016"/>
                <a:gd name="T112" fmla="*/ 181 w 909"/>
                <a:gd name="T113" fmla="*/ 79 h 1016"/>
                <a:gd name="T114" fmla="*/ 209 w 909"/>
                <a:gd name="T115" fmla="*/ 55 h 1016"/>
                <a:gd name="T116" fmla="*/ 235 w 909"/>
                <a:gd name="T117" fmla="*/ 59 h 1016"/>
                <a:gd name="T118" fmla="*/ 263 w 909"/>
                <a:gd name="T119" fmla="*/ 29 h 1016"/>
                <a:gd name="T120" fmla="*/ 307 w 909"/>
                <a:gd name="T121" fmla="*/ 8 h 1016"/>
                <a:gd name="T122" fmla="*/ 376 w 909"/>
                <a:gd name="T123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9" h="1016">
                  <a:moveTo>
                    <a:pt x="376" y="0"/>
                  </a:moveTo>
                  <a:lnTo>
                    <a:pt x="393" y="0"/>
                  </a:lnTo>
                  <a:lnTo>
                    <a:pt x="410" y="1"/>
                  </a:lnTo>
                  <a:lnTo>
                    <a:pt x="427" y="4"/>
                  </a:lnTo>
                  <a:lnTo>
                    <a:pt x="444" y="8"/>
                  </a:lnTo>
                  <a:lnTo>
                    <a:pt x="460" y="13"/>
                  </a:lnTo>
                  <a:lnTo>
                    <a:pt x="474" y="20"/>
                  </a:lnTo>
                  <a:lnTo>
                    <a:pt x="481" y="25"/>
                  </a:lnTo>
                  <a:lnTo>
                    <a:pt x="488" y="29"/>
                  </a:lnTo>
                  <a:lnTo>
                    <a:pt x="494" y="35"/>
                  </a:lnTo>
                  <a:lnTo>
                    <a:pt x="500" y="40"/>
                  </a:lnTo>
                  <a:lnTo>
                    <a:pt x="521" y="64"/>
                  </a:lnTo>
                  <a:lnTo>
                    <a:pt x="540" y="87"/>
                  </a:lnTo>
                  <a:lnTo>
                    <a:pt x="548" y="98"/>
                  </a:lnTo>
                  <a:lnTo>
                    <a:pt x="555" y="110"/>
                  </a:lnTo>
                  <a:lnTo>
                    <a:pt x="561" y="122"/>
                  </a:lnTo>
                  <a:lnTo>
                    <a:pt x="567" y="133"/>
                  </a:lnTo>
                  <a:lnTo>
                    <a:pt x="572" y="145"/>
                  </a:lnTo>
                  <a:lnTo>
                    <a:pt x="576" y="158"/>
                  </a:lnTo>
                  <a:lnTo>
                    <a:pt x="579" y="170"/>
                  </a:lnTo>
                  <a:lnTo>
                    <a:pt x="582" y="183"/>
                  </a:lnTo>
                  <a:lnTo>
                    <a:pt x="583" y="196"/>
                  </a:lnTo>
                  <a:lnTo>
                    <a:pt x="583" y="210"/>
                  </a:lnTo>
                  <a:lnTo>
                    <a:pt x="583" y="225"/>
                  </a:lnTo>
                  <a:lnTo>
                    <a:pt x="582" y="239"/>
                  </a:lnTo>
                  <a:lnTo>
                    <a:pt x="574" y="289"/>
                  </a:lnTo>
                  <a:lnTo>
                    <a:pt x="568" y="319"/>
                  </a:lnTo>
                  <a:lnTo>
                    <a:pt x="565" y="334"/>
                  </a:lnTo>
                  <a:lnTo>
                    <a:pt x="564" y="337"/>
                  </a:lnTo>
                  <a:lnTo>
                    <a:pt x="569" y="335"/>
                  </a:lnTo>
                  <a:lnTo>
                    <a:pt x="579" y="330"/>
                  </a:lnTo>
                  <a:lnTo>
                    <a:pt x="583" y="330"/>
                  </a:lnTo>
                  <a:lnTo>
                    <a:pt x="585" y="330"/>
                  </a:lnTo>
                  <a:lnTo>
                    <a:pt x="588" y="331"/>
                  </a:lnTo>
                  <a:lnTo>
                    <a:pt x="591" y="332"/>
                  </a:lnTo>
                  <a:lnTo>
                    <a:pt x="592" y="334"/>
                  </a:lnTo>
                  <a:lnTo>
                    <a:pt x="593" y="336"/>
                  </a:lnTo>
                  <a:lnTo>
                    <a:pt x="594" y="341"/>
                  </a:lnTo>
                  <a:lnTo>
                    <a:pt x="594" y="346"/>
                  </a:lnTo>
                  <a:lnTo>
                    <a:pt x="590" y="383"/>
                  </a:lnTo>
                  <a:lnTo>
                    <a:pt x="582" y="432"/>
                  </a:lnTo>
                  <a:lnTo>
                    <a:pt x="577" y="455"/>
                  </a:lnTo>
                  <a:lnTo>
                    <a:pt x="572" y="474"/>
                  </a:lnTo>
                  <a:lnTo>
                    <a:pt x="568" y="481"/>
                  </a:lnTo>
                  <a:lnTo>
                    <a:pt x="566" y="487"/>
                  </a:lnTo>
                  <a:lnTo>
                    <a:pt x="562" y="489"/>
                  </a:lnTo>
                  <a:lnTo>
                    <a:pt x="560" y="490"/>
                  </a:lnTo>
                  <a:lnTo>
                    <a:pt x="547" y="487"/>
                  </a:lnTo>
                  <a:lnTo>
                    <a:pt x="544" y="485"/>
                  </a:lnTo>
                  <a:lnTo>
                    <a:pt x="543" y="497"/>
                  </a:lnTo>
                  <a:lnTo>
                    <a:pt x="541" y="523"/>
                  </a:lnTo>
                  <a:lnTo>
                    <a:pt x="538" y="538"/>
                  </a:lnTo>
                  <a:lnTo>
                    <a:pt x="534" y="552"/>
                  </a:lnTo>
                  <a:lnTo>
                    <a:pt x="532" y="559"/>
                  </a:lnTo>
                  <a:lnTo>
                    <a:pt x="530" y="564"/>
                  </a:lnTo>
                  <a:lnTo>
                    <a:pt x="526" y="570"/>
                  </a:lnTo>
                  <a:lnTo>
                    <a:pt x="523" y="574"/>
                  </a:lnTo>
                  <a:lnTo>
                    <a:pt x="504" y="594"/>
                  </a:lnTo>
                  <a:lnTo>
                    <a:pt x="498" y="602"/>
                  </a:lnTo>
                  <a:lnTo>
                    <a:pt x="496" y="624"/>
                  </a:lnTo>
                  <a:lnTo>
                    <a:pt x="521" y="622"/>
                  </a:lnTo>
                  <a:lnTo>
                    <a:pt x="522" y="629"/>
                  </a:lnTo>
                  <a:lnTo>
                    <a:pt x="525" y="645"/>
                  </a:lnTo>
                  <a:lnTo>
                    <a:pt x="527" y="650"/>
                  </a:lnTo>
                  <a:lnTo>
                    <a:pt x="531" y="655"/>
                  </a:lnTo>
                  <a:lnTo>
                    <a:pt x="534" y="660"/>
                  </a:lnTo>
                  <a:lnTo>
                    <a:pt x="539" y="666"/>
                  </a:lnTo>
                  <a:lnTo>
                    <a:pt x="544" y="672"/>
                  </a:lnTo>
                  <a:lnTo>
                    <a:pt x="551" y="676"/>
                  </a:lnTo>
                  <a:lnTo>
                    <a:pt x="559" y="682"/>
                  </a:lnTo>
                  <a:lnTo>
                    <a:pt x="568" y="686"/>
                  </a:lnTo>
                  <a:lnTo>
                    <a:pt x="594" y="699"/>
                  </a:lnTo>
                  <a:lnTo>
                    <a:pt x="629" y="714"/>
                  </a:lnTo>
                  <a:lnTo>
                    <a:pt x="670" y="730"/>
                  </a:lnTo>
                  <a:lnTo>
                    <a:pt x="715" y="749"/>
                  </a:lnTo>
                  <a:lnTo>
                    <a:pt x="760" y="768"/>
                  </a:lnTo>
                  <a:lnTo>
                    <a:pt x="802" y="786"/>
                  </a:lnTo>
                  <a:lnTo>
                    <a:pt x="820" y="795"/>
                  </a:lnTo>
                  <a:lnTo>
                    <a:pt x="837" y="803"/>
                  </a:lnTo>
                  <a:lnTo>
                    <a:pt x="850" y="811"/>
                  </a:lnTo>
                  <a:lnTo>
                    <a:pt x="862" y="817"/>
                  </a:lnTo>
                  <a:lnTo>
                    <a:pt x="879" y="830"/>
                  </a:lnTo>
                  <a:lnTo>
                    <a:pt x="891" y="840"/>
                  </a:lnTo>
                  <a:lnTo>
                    <a:pt x="896" y="846"/>
                  </a:lnTo>
                  <a:lnTo>
                    <a:pt x="900" y="851"/>
                  </a:lnTo>
                  <a:lnTo>
                    <a:pt x="902" y="856"/>
                  </a:lnTo>
                  <a:lnTo>
                    <a:pt x="906" y="861"/>
                  </a:lnTo>
                  <a:lnTo>
                    <a:pt x="908" y="874"/>
                  </a:lnTo>
                  <a:lnTo>
                    <a:pt x="909" y="887"/>
                  </a:lnTo>
                  <a:lnTo>
                    <a:pt x="909" y="903"/>
                  </a:lnTo>
                  <a:lnTo>
                    <a:pt x="909" y="922"/>
                  </a:lnTo>
                  <a:lnTo>
                    <a:pt x="907" y="960"/>
                  </a:lnTo>
                  <a:lnTo>
                    <a:pt x="906" y="988"/>
                  </a:lnTo>
                  <a:lnTo>
                    <a:pt x="905" y="1006"/>
                  </a:lnTo>
                  <a:lnTo>
                    <a:pt x="905" y="1013"/>
                  </a:lnTo>
                  <a:lnTo>
                    <a:pt x="455" y="1016"/>
                  </a:lnTo>
                  <a:lnTo>
                    <a:pt x="453" y="1005"/>
                  </a:lnTo>
                  <a:lnTo>
                    <a:pt x="450" y="995"/>
                  </a:lnTo>
                  <a:lnTo>
                    <a:pt x="448" y="974"/>
                  </a:lnTo>
                  <a:lnTo>
                    <a:pt x="447" y="954"/>
                  </a:lnTo>
                  <a:lnTo>
                    <a:pt x="445" y="933"/>
                  </a:lnTo>
                  <a:lnTo>
                    <a:pt x="441" y="908"/>
                  </a:lnTo>
                  <a:lnTo>
                    <a:pt x="443" y="893"/>
                  </a:lnTo>
                  <a:lnTo>
                    <a:pt x="444" y="881"/>
                  </a:lnTo>
                  <a:lnTo>
                    <a:pt x="444" y="871"/>
                  </a:lnTo>
                  <a:lnTo>
                    <a:pt x="443" y="863"/>
                  </a:lnTo>
                  <a:lnTo>
                    <a:pt x="441" y="857"/>
                  </a:lnTo>
                  <a:lnTo>
                    <a:pt x="438" y="852"/>
                  </a:lnTo>
                  <a:lnTo>
                    <a:pt x="435" y="849"/>
                  </a:lnTo>
                  <a:lnTo>
                    <a:pt x="431" y="846"/>
                  </a:lnTo>
                  <a:lnTo>
                    <a:pt x="453" y="824"/>
                  </a:lnTo>
                  <a:lnTo>
                    <a:pt x="476" y="799"/>
                  </a:lnTo>
                  <a:lnTo>
                    <a:pt x="488" y="784"/>
                  </a:lnTo>
                  <a:lnTo>
                    <a:pt x="503" y="763"/>
                  </a:lnTo>
                  <a:lnTo>
                    <a:pt x="518" y="737"/>
                  </a:lnTo>
                  <a:lnTo>
                    <a:pt x="538" y="706"/>
                  </a:lnTo>
                  <a:lnTo>
                    <a:pt x="507" y="734"/>
                  </a:lnTo>
                  <a:lnTo>
                    <a:pt x="477" y="762"/>
                  </a:lnTo>
                  <a:lnTo>
                    <a:pt x="446" y="790"/>
                  </a:lnTo>
                  <a:lnTo>
                    <a:pt x="416" y="819"/>
                  </a:lnTo>
                  <a:lnTo>
                    <a:pt x="403" y="815"/>
                  </a:lnTo>
                  <a:lnTo>
                    <a:pt x="391" y="813"/>
                  </a:lnTo>
                  <a:lnTo>
                    <a:pt x="385" y="813"/>
                  </a:lnTo>
                  <a:lnTo>
                    <a:pt x="380" y="813"/>
                  </a:lnTo>
                  <a:lnTo>
                    <a:pt x="373" y="813"/>
                  </a:lnTo>
                  <a:lnTo>
                    <a:pt x="367" y="815"/>
                  </a:lnTo>
                  <a:lnTo>
                    <a:pt x="359" y="812"/>
                  </a:lnTo>
                  <a:lnTo>
                    <a:pt x="351" y="808"/>
                  </a:lnTo>
                  <a:lnTo>
                    <a:pt x="343" y="805"/>
                  </a:lnTo>
                  <a:lnTo>
                    <a:pt x="336" y="801"/>
                  </a:lnTo>
                  <a:lnTo>
                    <a:pt x="320" y="789"/>
                  </a:lnTo>
                  <a:lnTo>
                    <a:pt x="304" y="777"/>
                  </a:lnTo>
                  <a:lnTo>
                    <a:pt x="288" y="762"/>
                  </a:lnTo>
                  <a:lnTo>
                    <a:pt x="272" y="746"/>
                  </a:lnTo>
                  <a:lnTo>
                    <a:pt x="256" y="730"/>
                  </a:lnTo>
                  <a:lnTo>
                    <a:pt x="241" y="714"/>
                  </a:lnTo>
                  <a:lnTo>
                    <a:pt x="253" y="733"/>
                  </a:lnTo>
                  <a:lnTo>
                    <a:pt x="265" y="752"/>
                  </a:lnTo>
                  <a:lnTo>
                    <a:pt x="277" y="771"/>
                  </a:lnTo>
                  <a:lnTo>
                    <a:pt x="290" y="788"/>
                  </a:lnTo>
                  <a:lnTo>
                    <a:pt x="303" y="805"/>
                  </a:lnTo>
                  <a:lnTo>
                    <a:pt x="316" y="820"/>
                  </a:lnTo>
                  <a:lnTo>
                    <a:pt x="331" y="832"/>
                  </a:lnTo>
                  <a:lnTo>
                    <a:pt x="347" y="843"/>
                  </a:lnTo>
                  <a:lnTo>
                    <a:pt x="343" y="850"/>
                  </a:lnTo>
                  <a:lnTo>
                    <a:pt x="340" y="857"/>
                  </a:lnTo>
                  <a:lnTo>
                    <a:pt x="339" y="864"/>
                  </a:lnTo>
                  <a:lnTo>
                    <a:pt x="338" y="869"/>
                  </a:lnTo>
                  <a:lnTo>
                    <a:pt x="338" y="875"/>
                  </a:lnTo>
                  <a:lnTo>
                    <a:pt x="338" y="881"/>
                  </a:lnTo>
                  <a:lnTo>
                    <a:pt x="339" y="885"/>
                  </a:lnTo>
                  <a:lnTo>
                    <a:pt x="341" y="891"/>
                  </a:lnTo>
                  <a:lnTo>
                    <a:pt x="346" y="899"/>
                  </a:lnTo>
                  <a:lnTo>
                    <a:pt x="350" y="906"/>
                  </a:lnTo>
                  <a:lnTo>
                    <a:pt x="357" y="911"/>
                  </a:lnTo>
                  <a:lnTo>
                    <a:pt x="363" y="915"/>
                  </a:lnTo>
                  <a:lnTo>
                    <a:pt x="361" y="918"/>
                  </a:lnTo>
                  <a:lnTo>
                    <a:pt x="361" y="920"/>
                  </a:lnTo>
                  <a:lnTo>
                    <a:pt x="323" y="901"/>
                  </a:lnTo>
                  <a:lnTo>
                    <a:pt x="278" y="881"/>
                  </a:lnTo>
                  <a:lnTo>
                    <a:pt x="228" y="859"/>
                  </a:lnTo>
                  <a:lnTo>
                    <a:pt x="177" y="838"/>
                  </a:lnTo>
                  <a:lnTo>
                    <a:pt x="125" y="816"/>
                  </a:lnTo>
                  <a:lnTo>
                    <a:pt x="78" y="797"/>
                  </a:lnTo>
                  <a:lnTo>
                    <a:pt x="35" y="779"/>
                  </a:lnTo>
                  <a:lnTo>
                    <a:pt x="0" y="764"/>
                  </a:lnTo>
                  <a:lnTo>
                    <a:pt x="27" y="753"/>
                  </a:lnTo>
                  <a:lnTo>
                    <a:pt x="54" y="742"/>
                  </a:lnTo>
                  <a:lnTo>
                    <a:pt x="81" y="730"/>
                  </a:lnTo>
                  <a:lnTo>
                    <a:pt x="106" y="720"/>
                  </a:lnTo>
                  <a:lnTo>
                    <a:pt x="130" y="710"/>
                  </a:lnTo>
                  <a:lnTo>
                    <a:pt x="151" y="701"/>
                  </a:lnTo>
                  <a:lnTo>
                    <a:pt x="170" y="693"/>
                  </a:lnTo>
                  <a:lnTo>
                    <a:pt x="183" y="686"/>
                  </a:lnTo>
                  <a:lnTo>
                    <a:pt x="192" y="682"/>
                  </a:lnTo>
                  <a:lnTo>
                    <a:pt x="200" y="676"/>
                  </a:lnTo>
                  <a:lnTo>
                    <a:pt x="207" y="672"/>
                  </a:lnTo>
                  <a:lnTo>
                    <a:pt x="212" y="666"/>
                  </a:lnTo>
                  <a:lnTo>
                    <a:pt x="217" y="660"/>
                  </a:lnTo>
                  <a:lnTo>
                    <a:pt x="220" y="655"/>
                  </a:lnTo>
                  <a:lnTo>
                    <a:pt x="224" y="650"/>
                  </a:lnTo>
                  <a:lnTo>
                    <a:pt x="226" y="645"/>
                  </a:lnTo>
                  <a:lnTo>
                    <a:pt x="230" y="629"/>
                  </a:lnTo>
                  <a:lnTo>
                    <a:pt x="230" y="622"/>
                  </a:lnTo>
                  <a:lnTo>
                    <a:pt x="255" y="624"/>
                  </a:lnTo>
                  <a:lnTo>
                    <a:pt x="254" y="602"/>
                  </a:lnTo>
                  <a:lnTo>
                    <a:pt x="247" y="594"/>
                  </a:lnTo>
                  <a:lnTo>
                    <a:pt x="228" y="574"/>
                  </a:lnTo>
                  <a:lnTo>
                    <a:pt x="225" y="570"/>
                  </a:lnTo>
                  <a:lnTo>
                    <a:pt x="223" y="564"/>
                  </a:lnTo>
                  <a:lnTo>
                    <a:pt x="219" y="559"/>
                  </a:lnTo>
                  <a:lnTo>
                    <a:pt x="217" y="552"/>
                  </a:lnTo>
                  <a:lnTo>
                    <a:pt x="214" y="538"/>
                  </a:lnTo>
                  <a:lnTo>
                    <a:pt x="211" y="523"/>
                  </a:lnTo>
                  <a:lnTo>
                    <a:pt x="208" y="497"/>
                  </a:lnTo>
                  <a:lnTo>
                    <a:pt x="207" y="485"/>
                  </a:lnTo>
                  <a:lnTo>
                    <a:pt x="205" y="487"/>
                  </a:lnTo>
                  <a:lnTo>
                    <a:pt x="192" y="490"/>
                  </a:lnTo>
                  <a:lnTo>
                    <a:pt x="189" y="489"/>
                  </a:lnTo>
                  <a:lnTo>
                    <a:pt x="185" y="487"/>
                  </a:lnTo>
                  <a:lnTo>
                    <a:pt x="183" y="481"/>
                  </a:lnTo>
                  <a:lnTo>
                    <a:pt x="180" y="474"/>
                  </a:lnTo>
                  <a:lnTo>
                    <a:pt x="175" y="455"/>
                  </a:lnTo>
                  <a:lnTo>
                    <a:pt x="170" y="432"/>
                  </a:lnTo>
                  <a:lnTo>
                    <a:pt x="162" y="383"/>
                  </a:lnTo>
                  <a:lnTo>
                    <a:pt x="157" y="346"/>
                  </a:lnTo>
                  <a:lnTo>
                    <a:pt x="157" y="339"/>
                  </a:lnTo>
                  <a:lnTo>
                    <a:pt x="159" y="334"/>
                  </a:lnTo>
                  <a:lnTo>
                    <a:pt x="162" y="331"/>
                  </a:lnTo>
                  <a:lnTo>
                    <a:pt x="165" y="330"/>
                  </a:lnTo>
                  <a:lnTo>
                    <a:pt x="170" y="330"/>
                  </a:lnTo>
                  <a:lnTo>
                    <a:pt x="174" y="331"/>
                  </a:lnTo>
                  <a:lnTo>
                    <a:pt x="177" y="332"/>
                  </a:lnTo>
                  <a:lnTo>
                    <a:pt x="182" y="334"/>
                  </a:lnTo>
                  <a:lnTo>
                    <a:pt x="174" y="319"/>
                  </a:lnTo>
                  <a:lnTo>
                    <a:pt x="166" y="301"/>
                  </a:lnTo>
                  <a:lnTo>
                    <a:pt x="163" y="293"/>
                  </a:lnTo>
                  <a:lnTo>
                    <a:pt x="160" y="283"/>
                  </a:lnTo>
                  <a:lnTo>
                    <a:pt x="158" y="272"/>
                  </a:lnTo>
                  <a:lnTo>
                    <a:pt x="157" y="258"/>
                  </a:lnTo>
                  <a:lnTo>
                    <a:pt x="156" y="228"/>
                  </a:lnTo>
                  <a:lnTo>
                    <a:pt x="157" y="194"/>
                  </a:lnTo>
                  <a:lnTo>
                    <a:pt x="160" y="160"/>
                  </a:lnTo>
                  <a:lnTo>
                    <a:pt x="165" y="129"/>
                  </a:lnTo>
                  <a:lnTo>
                    <a:pt x="168" y="114"/>
                  </a:lnTo>
                  <a:lnTo>
                    <a:pt x="172" y="100"/>
                  </a:lnTo>
                  <a:lnTo>
                    <a:pt x="176" y="89"/>
                  </a:lnTo>
                  <a:lnTo>
                    <a:pt x="181" y="79"/>
                  </a:lnTo>
                  <a:lnTo>
                    <a:pt x="188" y="69"/>
                  </a:lnTo>
                  <a:lnTo>
                    <a:pt x="194" y="62"/>
                  </a:lnTo>
                  <a:lnTo>
                    <a:pt x="202" y="57"/>
                  </a:lnTo>
                  <a:lnTo>
                    <a:pt x="209" y="55"/>
                  </a:lnTo>
                  <a:lnTo>
                    <a:pt x="216" y="54"/>
                  </a:lnTo>
                  <a:lnTo>
                    <a:pt x="223" y="55"/>
                  </a:lnTo>
                  <a:lnTo>
                    <a:pt x="229" y="56"/>
                  </a:lnTo>
                  <a:lnTo>
                    <a:pt x="235" y="59"/>
                  </a:lnTo>
                  <a:lnTo>
                    <a:pt x="243" y="49"/>
                  </a:lnTo>
                  <a:lnTo>
                    <a:pt x="252" y="40"/>
                  </a:lnTo>
                  <a:lnTo>
                    <a:pt x="258" y="35"/>
                  </a:lnTo>
                  <a:lnTo>
                    <a:pt x="263" y="29"/>
                  </a:lnTo>
                  <a:lnTo>
                    <a:pt x="270" y="25"/>
                  </a:lnTo>
                  <a:lnTo>
                    <a:pt x="277" y="20"/>
                  </a:lnTo>
                  <a:lnTo>
                    <a:pt x="291" y="13"/>
                  </a:lnTo>
                  <a:lnTo>
                    <a:pt x="307" y="8"/>
                  </a:lnTo>
                  <a:lnTo>
                    <a:pt x="324" y="4"/>
                  </a:lnTo>
                  <a:lnTo>
                    <a:pt x="341" y="1"/>
                  </a:lnTo>
                  <a:lnTo>
                    <a:pt x="358" y="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0" name="Freeform 94"/>
            <p:cNvSpPr/>
            <p:nvPr/>
          </p:nvSpPr>
          <p:spPr bwMode="auto">
            <a:xfrm>
              <a:off x="5038125" y="4839822"/>
              <a:ext cx="290768" cy="324238"/>
            </a:xfrm>
            <a:custGeom>
              <a:avLst/>
              <a:gdLst>
                <a:gd name="T0" fmla="*/ 483 w 909"/>
                <a:gd name="T1" fmla="*/ 4 h 1016"/>
                <a:gd name="T2" fmla="*/ 428 w 909"/>
                <a:gd name="T3" fmla="*/ 25 h 1016"/>
                <a:gd name="T4" fmla="*/ 389 w 909"/>
                <a:gd name="T5" fmla="*/ 64 h 1016"/>
                <a:gd name="T6" fmla="*/ 348 w 909"/>
                <a:gd name="T7" fmla="*/ 122 h 1016"/>
                <a:gd name="T8" fmla="*/ 330 w 909"/>
                <a:gd name="T9" fmla="*/ 170 h 1016"/>
                <a:gd name="T10" fmla="*/ 327 w 909"/>
                <a:gd name="T11" fmla="*/ 225 h 1016"/>
                <a:gd name="T12" fmla="*/ 345 w 909"/>
                <a:gd name="T13" fmla="*/ 334 h 1016"/>
                <a:gd name="T14" fmla="*/ 327 w 909"/>
                <a:gd name="T15" fmla="*/ 330 h 1016"/>
                <a:gd name="T16" fmla="*/ 318 w 909"/>
                <a:gd name="T17" fmla="*/ 334 h 1016"/>
                <a:gd name="T18" fmla="*/ 320 w 909"/>
                <a:gd name="T19" fmla="*/ 383 h 1016"/>
                <a:gd name="T20" fmla="*/ 341 w 909"/>
                <a:gd name="T21" fmla="*/ 481 h 1016"/>
                <a:gd name="T22" fmla="*/ 363 w 909"/>
                <a:gd name="T23" fmla="*/ 487 h 1016"/>
                <a:gd name="T24" fmla="*/ 372 w 909"/>
                <a:gd name="T25" fmla="*/ 538 h 1016"/>
                <a:gd name="T26" fmla="*/ 383 w 909"/>
                <a:gd name="T27" fmla="*/ 570 h 1016"/>
                <a:gd name="T28" fmla="*/ 414 w 909"/>
                <a:gd name="T29" fmla="*/ 624 h 1016"/>
                <a:gd name="T30" fmla="*/ 382 w 909"/>
                <a:gd name="T31" fmla="*/ 650 h 1016"/>
                <a:gd name="T32" fmla="*/ 365 w 909"/>
                <a:gd name="T33" fmla="*/ 672 h 1016"/>
                <a:gd name="T34" fmla="*/ 315 w 909"/>
                <a:gd name="T35" fmla="*/ 699 h 1016"/>
                <a:gd name="T36" fmla="*/ 149 w 909"/>
                <a:gd name="T37" fmla="*/ 768 h 1016"/>
                <a:gd name="T38" fmla="*/ 59 w 909"/>
                <a:gd name="T39" fmla="*/ 811 h 1016"/>
                <a:gd name="T40" fmla="*/ 14 w 909"/>
                <a:gd name="T41" fmla="*/ 846 h 1016"/>
                <a:gd name="T42" fmla="*/ 2 w 909"/>
                <a:gd name="T43" fmla="*/ 874 h 1016"/>
                <a:gd name="T44" fmla="*/ 3 w 909"/>
                <a:gd name="T45" fmla="*/ 960 h 1016"/>
                <a:gd name="T46" fmla="*/ 454 w 909"/>
                <a:gd name="T47" fmla="*/ 1016 h 1016"/>
                <a:gd name="T48" fmla="*/ 465 w 909"/>
                <a:gd name="T49" fmla="*/ 986 h 1016"/>
                <a:gd name="T50" fmla="*/ 492 w 909"/>
                <a:gd name="T51" fmla="*/ 956 h 1016"/>
                <a:gd name="T52" fmla="*/ 501 w 909"/>
                <a:gd name="T53" fmla="*/ 915 h 1016"/>
                <a:gd name="T54" fmla="*/ 479 w 909"/>
                <a:gd name="T55" fmla="*/ 891 h 1016"/>
                <a:gd name="T56" fmla="*/ 477 w 909"/>
                <a:gd name="T57" fmla="*/ 869 h 1016"/>
                <a:gd name="T58" fmla="*/ 485 w 909"/>
                <a:gd name="T59" fmla="*/ 843 h 1016"/>
                <a:gd name="T60" fmla="*/ 428 w 909"/>
                <a:gd name="T61" fmla="*/ 788 h 1016"/>
                <a:gd name="T62" fmla="*/ 380 w 909"/>
                <a:gd name="T63" fmla="*/ 714 h 1016"/>
                <a:gd name="T64" fmla="*/ 443 w 909"/>
                <a:gd name="T65" fmla="*/ 777 h 1016"/>
                <a:gd name="T66" fmla="*/ 489 w 909"/>
                <a:gd name="T67" fmla="*/ 808 h 1016"/>
                <a:gd name="T68" fmla="*/ 518 w 909"/>
                <a:gd name="T69" fmla="*/ 813 h 1016"/>
                <a:gd name="T70" fmla="*/ 554 w 909"/>
                <a:gd name="T71" fmla="*/ 819 h 1016"/>
                <a:gd name="T72" fmla="*/ 676 w 909"/>
                <a:gd name="T73" fmla="*/ 706 h 1016"/>
                <a:gd name="T74" fmla="*/ 614 w 909"/>
                <a:gd name="T75" fmla="*/ 799 h 1016"/>
                <a:gd name="T76" fmla="*/ 576 w 909"/>
                <a:gd name="T77" fmla="*/ 852 h 1016"/>
                <a:gd name="T78" fmla="*/ 582 w 909"/>
                <a:gd name="T79" fmla="*/ 878 h 1016"/>
                <a:gd name="T80" fmla="*/ 662 w 909"/>
                <a:gd name="T81" fmla="*/ 868 h 1016"/>
                <a:gd name="T82" fmla="*/ 842 w 909"/>
                <a:gd name="T83" fmla="*/ 793 h 1016"/>
                <a:gd name="T84" fmla="*/ 855 w 909"/>
                <a:gd name="T85" fmla="*/ 742 h 1016"/>
                <a:gd name="T86" fmla="*/ 758 w 909"/>
                <a:gd name="T87" fmla="*/ 701 h 1016"/>
                <a:gd name="T88" fmla="*/ 710 w 909"/>
                <a:gd name="T89" fmla="*/ 676 h 1016"/>
                <a:gd name="T90" fmla="*/ 689 w 909"/>
                <a:gd name="T91" fmla="*/ 655 h 1016"/>
                <a:gd name="T92" fmla="*/ 679 w 909"/>
                <a:gd name="T93" fmla="*/ 622 h 1016"/>
                <a:gd name="T94" fmla="*/ 681 w 909"/>
                <a:gd name="T95" fmla="*/ 574 h 1016"/>
                <a:gd name="T96" fmla="*/ 693 w 909"/>
                <a:gd name="T97" fmla="*/ 552 h 1016"/>
                <a:gd name="T98" fmla="*/ 703 w 909"/>
                <a:gd name="T99" fmla="*/ 485 h 1016"/>
                <a:gd name="T100" fmla="*/ 724 w 909"/>
                <a:gd name="T101" fmla="*/ 487 h 1016"/>
                <a:gd name="T102" fmla="*/ 740 w 909"/>
                <a:gd name="T103" fmla="*/ 432 h 1016"/>
                <a:gd name="T104" fmla="*/ 750 w 909"/>
                <a:gd name="T105" fmla="*/ 334 h 1016"/>
                <a:gd name="T106" fmla="*/ 736 w 909"/>
                <a:gd name="T107" fmla="*/ 331 h 1016"/>
                <a:gd name="T108" fmla="*/ 743 w 909"/>
                <a:gd name="T109" fmla="*/ 301 h 1016"/>
                <a:gd name="T110" fmla="*/ 752 w 909"/>
                <a:gd name="T111" fmla="*/ 258 h 1016"/>
                <a:gd name="T112" fmla="*/ 745 w 909"/>
                <a:gd name="T113" fmla="*/ 129 h 1016"/>
                <a:gd name="T114" fmla="*/ 729 w 909"/>
                <a:gd name="T115" fmla="*/ 79 h 1016"/>
                <a:gd name="T116" fmla="*/ 701 w 909"/>
                <a:gd name="T117" fmla="*/ 55 h 1016"/>
                <a:gd name="T118" fmla="*/ 675 w 909"/>
                <a:gd name="T119" fmla="*/ 59 h 1016"/>
                <a:gd name="T120" fmla="*/ 646 w 909"/>
                <a:gd name="T121" fmla="*/ 29 h 1016"/>
                <a:gd name="T122" fmla="*/ 602 w 909"/>
                <a:gd name="T123" fmla="*/ 8 h 1016"/>
                <a:gd name="T124" fmla="*/ 533 w 909"/>
                <a:gd name="T12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9" h="1016">
                  <a:moveTo>
                    <a:pt x="533" y="0"/>
                  </a:moveTo>
                  <a:lnTo>
                    <a:pt x="516" y="0"/>
                  </a:lnTo>
                  <a:lnTo>
                    <a:pt x="500" y="1"/>
                  </a:lnTo>
                  <a:lnTo>
                    <a:pt x="483" y="4"/>
                  </a:lnTo>
                  <a:lnTo>
                    <a:pt x="466" y="8"/>
                  </a:lnTo>
                  <a:lnTo>
                    <a:pt x="450" y="13"/>
                  </a:lnTo>
                  <a:lnTo>
                    <a:pt x="435" y="20"/>
                  </a:lnTo>
                  <a:lnTo>
                    <a:pt x="428" y="25"/>
                  </a:lnTo>
                  <a:lnTo>
                    <a:pt x="422" y="29"/>
                  </a:lnTo>
                  <a:lnTo>
                    <a:pt x="416" y="35"/>
                  </a:lnTo>
                  <a:lnTo>
                    <a:pt x="409" y="40"/>
                  </a:lnTo>
                  <a:lnTo>
                    <a:pt x="389" y="64"/>
                  </a:lnTo>
                  <a:lnTo>
                    <a:pt x="370" y="87"/>
                  </a:lnTo>
                  <a:lnTo>
                    <a:pt x="362" y="98"/>
                  </a:lnTo>
                  <a:lnTo>
                    <a:pt x="355" y="110"/>
                  </a:lnTo>
                  <a:lnTo>
                    <a:pt x="348" y="122"/>
                  </a:lnTo>
                  <a:lnTo>
                    <a:pt x="343" y="133"/>
                  </a:lnTo>
                  <a:lnTo>
                    <a:pt x="338" y="145"/>
                  </a:lnTo>
                  <a:lnTo>
                    <a:pt x="334" y="158"/>
                  </a:lnTo>
                  <a:lnTo>
                    <a:pt x="330" y="170"/>
                  </a:lnTo>
                  <a:lnTo>
                    <a:pt x="328" y="183"/>
                  </a:lnTo>
                  <a:lnTo>
                    <a:pt x="327" y="196"/>
                  </a:lnTo>
                  <a:lnTo>
                    <a:pt x="327" y="210"/>
                  </a:lnTo>
                  <a:lnTo>
                    <a:pt x="327" y="225"/>
                  </a:lnTo>
                  <a:lnTo>
                    <a:pt x="328" y="239"/>
                  </a:lnTo>
                  <a:lnTo>
                    <a:pt x="336" y="289"/>
                  </a:lnTo>
                  <a:lnTo>
                    <a:pt x="341" y="319"/>
                  </a:lnTo>
                  <a:lnTo>
                    <a:pt x="345" y="334"/>
                  </a:lnTo>
                  <a:lnTo>
                    <a:pt x="346" y="337"/>
                  </a:lnTo>
                  <a:lnTo>
                    <a:pt x="340" y="335"/>
                  </a:lnTo>
                  <a:lnTo>
                    <a:pt x="330" y="330"/>
                  </a:lnTo>
                  <a:lnTo>
                    <a:pt x="327" y="330"/>
                  </a:lnTo>
                  <a:lnTo>
                    <a:pt x="325" y="330"/>
                  </a:lnTo>
                  <a:lnTo>
                    <a:pt x="321" y="331"/>
                  </a:lnTo>
                  <a:lnTo>
                    <a:pt x="319" y="332"/>
                  </a:lnTo>
                  <a:lnTo>
                    <a:pt x="318" y="334"/>
                  </a:lnTo>
                  <a:lnTo>
                    <a:pt x="317" y="336"/>
                  </a:lnTo>
                  <a:lnTo>
                    <a:pt x="315" y="341"/>
                  </a:lnTo>
                  <a:lnTo>
                    <a:pt x="315" y="346"/>
                  </a:lnTo>
                  <a:lnTo>
                    <a:pt x="320" y="383"/>
                  </a:lnTo>
                  <a:lnTo>
                    <a:pt x="328" y="432"/>
                  </a:lnTo>
                  <a:lnTo>
                    <a:pt x="332" y="455"/>
                  </a:lnTo>
                  <a:lnTo>
                    <a:pt x="338" y="474"/>
                  </a:lnTo>
                  <a:lnTo>
                    <a:pt x="341" y="481"/>
                  </a:lnTo>
                  <a:lnTo>
                    <a:pt x="344" y="487"/>
                  </a:lnTo>
                  <a:lnTo>
                    <a:pt x="347" y="489"/>
                  </a:lnTo>
                  <a:lnTo>
                    <a:pt x="349" y="490"/>
                  </a:lnTo>
                  <a:lnTo>
                    <a:pt x="363" y="487"/>
                  </a:lnTo>
                  <a:lnTo>
                    <a:pt x="365" y="485"/>
                  </a:lnTo>
                  <a:lnTo>
                    <a:pt x="366" y="497"/>
                  </a:lnTo>
                  <a:lnTo>
                    <a:pt x="369" y="523"/>
                  </a:lnTo>
                  <a:lnTo>
                    <a:pt x="372" y="538"/>
                  </a:lnTo>
                  <a:lnTo>
                    <a:pt x="375" y="552"/>
                  </a:lnTo>
                  <a:lnTo>
                    <a:pt x="378" y="559"/>
                  </a:lnTo>
                  <a:lnTo>
                    <a:pt x="380" y="564"/>
                  </a:lnTo>
                  <a:lnTo>
                    <a:pt x="383" y="570"/>
                  </a:lnTo>
                  <a:lnTo>
                    <a:pt x="387" y="574"/>
                  </a:lnTo>
                  <a:lnTo>
                    <a:pt x="406" y="594"/>
                  </a:lnTo>
                  <a:lnTo>
                    <a:pt x="411" y="602"/>
                  </a:lnTo>
                  <a:lnTo>
                    <a:pt x="414" y="624"/>
                  </a:lnTo>
                  <a:lnTo>
                    <a:pt x="389" y="622"/>
                  </a:lnTo>
                  <a:lnTo>
                    <a:pt x="388" y="629"/>
                  </a:lnTo>
                  <a:lnTo>
                    <a:pt x="384" y="645"/>
                  </a:lnTo>
                  <a:lnTo>
                    <a:pt x="382" y="650"/>
                  </a:lnTo>
                  <a:lnTo>
                    <a:pt x="379" y="655"/>
                  </a:lnTo>
                  <a:lnTo>
                    <a:pt x="375" y="660"/>
                  </a:lnTo>
                  <a:lnTo>
                    <a:pt x="371" y="666"/>
                  </a:lnTo>
                  <a:lnTo>
                    <a:pt x="365" y="672"/>
                  </a:lnTo>
                  <a:lnTo>
                    <a:pt x="358" y="676"/>
                  </a:lnTo>
                  <a:lnTo>
                    <a:pt x="350" y="682"/>
                  </a:lnTo>
                  <a:lnTo>
                    <a:pt x="341" y="686"/>
                  </a:lnTo>
                  <a:lnTo>
                    <a:pt x="315" y="699"/>
                  </a:lnTo>
                  <a:lnTo>
                    <a:pt x="280" y="714"/>
                  </a:lnTo>
                  <a:lnTo>
                    <a:pt x="240" y="730"/>
                  </a:lnTo>
                  <a:lnTo>
                    <a:pt x="195" y="749"/>
                  </a:lnTo>
                  <a:lnTo>
                    <a:pt x="149" y="768"/>
                  </a:lnTo>
                  <a:lnTo>
                    <a:pt x="108" y="786"/>
                  </a:lnTo>
                  <a:lnTo>
                    <a:pt x="90" y="795"/>
                  </a:lnTo>
                  <a:lnTo>
                    <a:pt x="73" y="803"/>
                  </a:lnTo>
                  <a:lnTo>
                    <a:pt x="59" y="811"/>
                  </a:lnTo>
                  <a:lnTo>
                    <a:pt x="48" y="817"/>
                  </a:lnTo>
                  <a:lnTo>
                    <a:pt x="31" y="830"/>
                  </a:lnTo>
                  <a:lnTo>
                    <a:pt x="19" y="840"/>
                  </a:lnTo>
                  <a:lnTo>
                    <a:pt x="14" y="846"/>
                  </a:lnTo>
                  <a:lnTo>
                    <a:pt x="9" y="851"/>
                  </a:lnTo>
                  <a:lnTo>
                    <a:pt x="7" y="856"/>
                  </a:lnTo>
                  <a:lnTo>
                    <a:pt x="4" y="861"/>
                  </a:lnTo>
                  <a:lnTo>
                    <a:pt x="2" y="874"/>
                  </a:lnTo>
                  <a:lnTo>
                    <a:pt x="0" y="887"/>
                  </a:lnTo>
                  <a:lnTo>
                    <a:pt x="0" y="903"/>
                  </a:lnTo>
                  <a:lnTo>
                    <a:pt x="0" y="922"/>
                  </a:lnTo>
                  <a:lnTo>
                    <a:pt x="3" y="960"/>
                  </a:lnTo>
                  <a:lnTo>
                    <a:pt x="4" y="988"/>
                  </a:lnTo>
                  <a:lnTo>
                    <a:pt x="5" y="1006"/>
                  </a:lnTo>
                  <a:lnTo>
                    <a:pt x="5" y="1013"/>
                  </a:lnTo>
                  <a:lnTo>
                    <a:pt x="454" y="1016"/>
                  </a:lnTo>
                  <a:lnTo>
                    <a:pt x="456" y="1008"/>
                  </a:lnTo>
                  <a:lnTo>
                    <a:pt x="458" y="1000"/>
                  </a:lnTo>
                  <a:lnTo>
                    <a:pt x="461" y="993"/>
                  </a:lnTo>
                  <a:lnTo>
                    <a:pt x="465" y="986"/>
                  </a:lnTo>
                  <a:lnTo>
                    <a:pt x="470" y="979"/>
                  </a:lnTo>
                  <a:lnTo>
                    <a:pt x="476" y="971"/>
                  </a:lnTo>
                  <a:lnTo>
                    <a:pt x="484" y="964"/>
                  </a:lnTo>
                  <a:lnTo>
                    <a:pt x="492" y="956"/>
                  </a:lnTo>
                  <a:lnTo>
                    <a:pt x="494" y="946"/>
                  </a:lnTo>
                  <a:lnTo>
                    <a:pt x="496" y="936"/>
                  </a:lnTo>
                  <a:lnTo>
                    <a:pt x="498" y="925"/>
                  </a:lnTo>
                  <a:lnTo>
                    <a:pt x="501" y="915"/>
                  </a:lnTo>
                  <a:lnTo>
                    <a:pt x="495" y="911"/>
                  </a:lnTo>
                  <a:lnTo>
                    <a:pt x="489" y="906"/>
                  </a:lnTo>
                  <a:lnTo>
                    <a:pt x="484" y="899"/>
                  </a:lnTo>
                  <a:lnTo>
                    <a:pt x="479" y="891"/>
                  </a:lnTo>
                  <a:lnTo>
                    <a:pt x="478" y="885"/>
                  </a:lnTo>
                  <a:lnTo>
                    <a:pt x="477" y="881"/>
                  </a:lnTo>
                  <a:lnTo>
                    <a:pt x="476" y="875"/>
                  </a:lnTo>
                  <a:lnTo>
                    <a:pt x="477" y="869"/>
                  </a:lnTo>
                  <a:lnTo>
                    <a:pt x="477" y="864"/>
                  </a:lnTo>
                  <a:lnTo>
                    <a:pt x="479" y="857"/>
                  </a:lnTo>
                  <a:lnTo>
                    <a:pt x="481" y="850"/>
                  </a:lnTo>
                  <a:lnTo>
                    <a:pt x="485" y="843"/>
                  </a:lnTo>
                  <a:lnTo>
                    <a:pt x="470" y="832"/>
                  </a:lnTo>
                  <a:lnTo>
                    <a:pt x="456" y="820"/>
                  </a:lnTo>
                  <a:lnTo>
                    <a:pt x="442" y="805"/>
                  </a:lnTo>
                  <a:lnTo>
                    <a:pt x="428" y="788"/>
                  </a:lnTo>
                  <a:lnTo>
                    <a:pt x="416" y="771"/>
                  </a:lnTo>
                  <a:lnTo>
                    <a:pt x="404" y="752"/>
                  </a:lnTo>
                  <a:lnTo>
                    <a:pt x="391" y="733"/>
                  </a:lnTo>
                  <a:lnTo>
                    <a:pt x="380" y="714"/>
                  </a:lnTo>
                  <a:lnTo>
                    <a:pt x="396" y="730"/>
                  </a:lnTo>
                  <a:lnTo>
                    <a:pt x="411" y="746"/>
                  </a:lnTo>
                  <a:lnTo>
                    <a:pt x="427" y="762"/>
                  </a:lnTo>
                  <a:lnTo>
                    <a:pt x="443" y="777"/>
                  </a:lnTo>
                  <a:lnTo>
                    <a:pt x="459" y="789"/>
                  </a:lnTo>
                  <a:lnTo>
                    <a:pt x="474" y="801"/>
                  </a:lnTo>
                  <a:lnTo>
                    <a:pt x="481" y="805"/>
                  </a:lnTo>
                  <a:lnTo>
                    <a:pt x="489" y="808"/>
                  </a:lnTo>
                  <a:lnTo>
                    <a:pt x="497" y="812"/>
                  </a:lnTo>
                  <a:lnTo>
                    <a:pt x="505" y="815"/>
                  </a:lnTo>
                  <a:lnTo>
                    <a:pt x="512" y="813"/>
                  </a:lnTo>
                  <a:lnTo>
                    <a:pt x="518" y="813"/>
                  </a:lnTo>
                  <a:lnTo>
                    <a:pt x="523" y="813"/>
                  </a:lnTo>
                  <a:lnTo>
                    <a:pt x="530" y="813"/>
                  </a:lnTo>
                  <a:lnTo>
                    <a:pt x="542" y="815"/>
                  </a:lnTo>
                  <a:lnTo>
                    <a:pt x="554" y="819"/>
                  </a:lnTo>
                  <a:lnTo>
                    <a:pt x="584" y="790"/>
                  </a:lnTo>
                  <a:lnTo>
                    <a:pt x="615" y="762"/>
                  </a:lnTo>
                  <a:lnTo>
                    <a:pt x="645" y="734"/>
                  </a:lnTo>
                  <a:lnTo>
                    <a:pt x="676" y="706"/>
                  </a:lnTo>
                  <a:lnTo>
                    <a:pt x="657" y="737"/>
                  </a:lnTo>
                  <a:lnTo>
                    <a:pt x="641" y="763"/>
                  </a:lnTo>
                  <a:lnTo>
                    <a:pt x="626" y="784"/>
                  </a:lnTo>
                  <a:lnTo>
                    <a:pt x="614" y="799"/>
                  </a:lnTo>
                  <a:lnTo>
                    <a:pt x="591" y="824"/>
                  </a:lnTo>
                  <a:lnTo>
                    <a:pt x="570" y="846"/>
                  </a:lnTo>
                  <a:lnTo>
                    <a:pt x="573" y="849"/>
                  </a:lnTo>
                  <a:lnTo>
                    <a:pt x="576" y="852"/>
                  </a:lnTo>
                  <a:lnTo>
                    <a:pt x="579" y="857"/>
                  </a:lnTo>
                  <a:lnTo>
                    <a:pt x="581" y="863"/>
                  </a:lnTo>
                  <a:lnTo>
                    <a:pt x="582" y="869"/>
                  </a:lnTo>
                  <a:lnTo>
                    <a:pt x="582" y="878"/>
                  </a:lnTo>
                  <a:lnTo>
                    <a:pt x="581" y="891"/>
                  </a:lnTo>
                  <a:lnTo>
                    <a:pt x="580" y="904"/>
                  </a:lnTo>
                  <a:lnTo>
                    <a:pt x="618" y="886"/>
                  </a:lnTo>
                  <a:lnTo>
                    <a:pt x="662" y="868"/>
                  </a:lnTo>
                  <a:lnTo>
                    <a:pt x="707" y="848"/>
                  </a:lnTo>
                  <a:lnTo>
                    <a:pt x="754" y="829"/>
                  </a:lnTo>
                  <a:lnTo>
                    <a:pt x="799" y="811"/>
                  </a:lnTo>
                  <a:lnTo>
                    <a:pt x="842" y="793"/>
                  </a:lnTo>
                  <a:lnTo>
                    <a:pt x="879" y="778"/>
                  </a:lnTo>
                  <a:lnTo>
                    <a:pt x="909" y="764"/>
                  </a:lnTo>
                  <a:lnTo>
                    <a:pt x="882" y="753"/>
                  </a:lnTo>
                  <a:lnTo>
                    <a:pt x="855" y="742"/>
                  </a:lnTo>
                  <a:lnTo>
                    <a:pt x="828" y="730"/>
                  </a:lnTo>
                  <a:lnTo>
                    <a:pt x="803" y="720"/>
                  </a:lnTo>
                  <a:lnTo>
                    <a:pt x="780" y="710"/>
                  </a:lnTo>
                  <a:lnTo>
                    <a:pt x="758" y="701"/>
                  </a:lnTo>
                  <a:lnTo>
                    <a:pt x="740" y="693"/>
                  </a:lnTo>
                  <a:lnTo>
                    <a:pt x="727" y="686"/>
                  </a:lnTo>
                  <a:lnTo>
                    <a:pt x="717" y="682"/>
                  </a:lnTo>
                  <a:lnTo>
                    <a:pt x="710" y="676"/>
                  </a:lnTo>
                  <a:lnTo>
                    <a:pt x="703" y="672"/>
                  </a:lnTo>
                  <a:lnTo>
                    <a:pt x="697" y="666"/>
                  </a:lnTo>
                  <a:lnTo>
                    <a:pt x="693" y="660"/>
                  </a:lnTo>
                  <a:lnTo>
                    <a:pt x="689" y="655"/>
                  </a:lnTo>
                  <a:lnTo>
                    <a:pt x="686" y="650"/>
                  </a:lnTo>
                  <a:lnTo>
                    <a:pt x="684" y="645"/>
                  </a:lnTo>
                  <a:lnTo>
                    <a:pt x="679" y="629"/>
                  </a:lnTo>
                  <a:lnTo>
                    <a:pt x="679" y="622"/>
                  </a:lnTo>
                  <a:lnTo>
                    <a:pt x="654" y="624"/>
                  </a:lnTo>
                  <a:lnTo>
                    <a:pt x="655" y="602"/>
                  </a:lnTo>
                  <a:lnTo>
                    <a:pt x="662" y="594"/>
                  </a:lnTo>
                  <a:lnTo>
                    <a:pt x="681" y="574"/>
                  </a:lnTo>
                  <a:lnTo>
                    <a:pt x="685" y="570"/>
                  </a:lnTo>
                  <a:lnTo>
                    <a:pt x="687" y="564"/>
                  </a:lnTo>
                  <a:lnTo>
                    <a:pt x="690" y="559"/>
                  </a:lnTo>
                  <a:lnTo>
                    <a:pt x="693" y="552"/>
                  </a:lnTo>
                  <a:lnTo>
                    <a:pt x="696" y="538"/>
                  </a:lnTo>
                  <a:lnTo>
                    <a:pt x="698" y="523"/>
                  </a:lnTo>
                  <a:lnTo>
                    <a:pt x="702" y="497"/>
                  </a:lnTo>
                  <a:lnTo>
                    <a:pt x="703" y="485"/>
                  </a:lnTo>
                  <a:lnTo>
                    <a:pt x="705" y="487"/>
                  </a:lnTo>
                  <a:lnTo>
                    <a:pt x="719" y="490"/>
                  </a:lnTo>
                  <a:lnTo>
                    <a:pt x="721" y="489"/>
                  </a:lnTo>
                  <a:lnTo>
                    <a:pt x="724" y="487"/>
                  </a:lnTo>
                  <a:lnTo>
                    <a:pt x="727" y="481"/>
                  </a:lnTo>
                  <a:lnTo>
                    <a:pt x="730" y="474"/>
                  </a:lnTo>
                  <a:lnTo>
                    <a:pt x="734" y="455"/>
                  </a:lnTo>
                  <a:lnTo>
                    <a:pt x="740" y="432"/>
                  </a:lnTo>
                  <a:lnTo>
                    <a:pt x="748" y="383"/>
                  </a:lnTo>
                  <a:lnTo>
                    <a:pt x="752" y="346"/>
                  </a:lnTo>
                  <a:lnTo>
                    <a:pt x="752" y="339"/>
                  </a:lnTo>
                  <a:lnTo>
                    <a:pt x="750" y="334"/>
                  </a:lnTo>
                  <a:lnTo>
                    <a:pt x="748" y="331"/>
                  </a:lnTo>
                  <a:lnTo>
                    <a:pt x="745" y="330"/>
                  </a:lnTo>
                  <a:lnTo>
                    <a:pt x="740" y="330"/>
                  </a:lnTo>
                  <a:lnTo>
                    <a:pt x="736" y="331"/>
                  </a:lnTo>
                  <a:lnTo>
                    <a:pt x="732" y="332"/>
                  </a:lnTo>
                  <a:lnTo>
                    <a:pt x="728" y="334"/>
                  </a:lnTo>
                  <a:lnTo>
                    <a:pt x="736" y="319"/>
                  </a:lnTo>
                  <a:lnTo>
                    <a:pt x="743" y="301"/>
                  </a:lnTo>
                  <a:lnTo>
                    <a:pt x="747" y="293"/>
                  </a:lnTo>
                  <a:lnTo>
                    <a:pt x="749" y="283"/>
                  </a:lnTo>
                  <a:lnTo>
                    <a:pt x="751" y="272"/>
                  </a:lnTo>
                  <a:lnTo>
                    <a:pt x="752" y="258"/>
                  </a:lnTo>
                  <a:lnTo>
                    <a:pt x="754" y="228"/>
                  </a:lnTo>
                  <a:lnTo>
                    <a:pt x="752" y="194"/>
                  </a:lnTo>
                  <a:lnTo>
                    <a:pt x="749" y="160"/>
                  </a:lnTo>
                  <a:lnTo>
                    <a:pt x="745" y="129"/>
                  </a:lnTo>
                  <a:lnTo>
                    <a:pt x="741" y="114"/>
                  </a:lnTo>
                  <a:lnTo>
                    <a:pt x="738" y="100"/>
                  </a:lnTo>
                  <a:lnTo>
                    <a:pt x="733" y="89"/>
                  </a:lnTo>
                  <a:lnTo>
                    <a:pt x="729" y="79"/>
                  </a:lnTo>
                  <a:lnTo>
                    <a:pt x="722" y="69"/>
                  </a:lnTo>
                  <a:lnTo>
                    <a:pt x="715" y="62"/>
                  </a:lnTo>
                  <a:lnTo>
                    <a:pt x="708" y="57"/>
                  </a:lnTo>
                  <a:lnTo>
                    <a:pt x="701" y="55"/>
                  </a:lnTo>
                  <a:lnTo>
                    <a:pt x="694" y="54"/>
                  </a:lnTo>
                  <a:lnTo>
                    <a:pt x="687" y="55"/>
                  </a:lnTo>
                  <a:lnTo>
                    <a:pt x="680" y="56"/>
                  </a:lnTo>
                  <a:lnTo>
                    <a:pt x="675" y="59"/>
                  </a:lnTo>
                  <a:lnTo>
                    <a:pt x="667" y="49"/>
                  </a:lnTo>
                  <a:lnTo>
                    <a:pt x="658" y="40"/>
                  </a:lnTo>
                  <a:lnTo>
                    <a:pt x="652" y="35"/>
                  </a:lnTo>
                  <a:lnTo>
                    <a:pt x="646" y="29"/>
                  </a:lnTo>
                  <a:lnTo>
                    <a:pt x="640" y="25"/>
                  </a:lnTo>
                  <a:lnTo>
                    <a:pt x="633" y="20"/>
                  </a:lnTo>
                  <a:lnTo>
                    <a:pt x="618" y="13"/>
                  </a:lnTo>
                  <a:lnTo>
                    <a:pt x="602" y="8"/>
                  </a:lnTo>
                  <a:lnTo>
                    <a:pt x="585" y="4"/>
                  </a:lnTo>
                  <a:lnTo>
                    <a:pt x="568" y="1"/>
                  </a:lnTo>
                  <a:lnTo>
                    <a:pt x="551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807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公司年度工作概述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îṥḷíḋê"/>
          <p:cNvSpPr/>
          <p:nvPr/>
        </p:nvSpPr>
        <p:spPr bwMode="auto">
          <a:xfrm rot="21275257">
            <a:off x="1336675" y="1818640"/>
            <a:ext cx="1981200" cy="1981200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1D4C78">
              <a:alpha val="80000"/>
            </a:srgbClr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Oval 18"/>
          <p:cNvSpPr>
            <a:spLocks noChangeAspect="1" noChangeArrowheads="1"/>
          </p:cNvSpPr>
          <p:nvPr/>
        </p:nvSpPr>
        <p:spPr bwMode="auto">
          <a:xfrm rot="16200000">
            <a:off x="1553845" y="2032635"/>
            <a:ext cx="1539240" cy="1543050"/>
          </a:xfrm>
          <a:prstGeom prst="ellipse">
            <a:avLst/>
          </a:prstGeom>
          <a:solidFill>
            <a:srgbClr val="E7E9E8"/>
          </a:solidFill>
          <a:ln w="104775">
            <a:solidFill>
              <a:schemeClr val="tx1"/>
            </a:solidFill>
          </a:ln>
          <a:effectLst>
            <a:innerShdw blurRad="190500" dist="114300" dir="7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4365" y="2425065"/>
            <a:ext cx="872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1" name="îṥḷíḋê"/>
          <p:cNvSpPr/>
          <p:nvPr/>
        </p:nvSpPr>
        <p:spPr bwMode="auto">
          <a:xfrm rot="21275257">
            <a:off x="6471920" y="1818640"/>
            <a:ext cx="1981200" cy="1981200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1D4C78">
              <a:alpha val="80000"/>
            </a:srgbClr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Oval 18"/>
          <p:cNvSpPr>
            <a:spLocks noChangeAspect="1" noChangeArrowheads="1"/>
          </p:cNvSpPr>
          <p:nvPr/>
        </p:nvSpPr>
        <p:spPr bwMode="auto">
          <a:xfrm rot="16200000">
            <a:off x="6689090" y="2032635"/>
            <a:ext cx="1539240" cy="1543050"/>
          </a:xfrm>
          <a:prstGeom prst="ellipse">
            <a:avLst/>
          </a:prstGeom>
          <a:solidFill>
            <a:srgbClr val="E7E9E8"/>
          </a:solidFill>
          <a:ln w="104775">
            <a:solidFill>
              <a:schemeClr val="tx1"/>
            </a:solidFill>
          </a:ln>
          <a:effectLst>
            <a:innerShdw blurRad="190500" dist="114300" dir="7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9610" y="2425065"/>
            <a:ext cx="872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4" name="îṥḷíḋê"/>
          <p:cNvSpPr/>
          <p:nvPr/>
        </p:nvSpPr>
        <p:spPr bwMode="auto">
          <a:xfrm rot="21275257">
            <a:off x="3809365" y="4052570"/>
            <a:ext cx="1981200" cy="1981200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C94036">
              <a:alpha val="80000"/>
            </a:srgbClr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Oval 18"/>
          <p:cNvSpPr>
            <a:spLocks noChangeAspect="1" noChangeArrowheads="1"/>
          </p:cNvSpPr>
          <p:nvPr/>
        </p:nvSpPr>
        <p:spPr bwMode="auto">
          <a:xfrm rot="16200000">
            <a:off x="4026535" y="4266565"/>
            <a:ext cx="1539240" cy="1543050"/>
          </a:xfrm>
          <a:prstGeom prst="ellipse">
            <a:avLst/>
          </a:prstGeom>
          <a:solidFill>
            <a:srgbClr val="E7E9E8"/>
          </a:solidFill>
          <a:ln w="104775">
            <a:solidFill>
              <a:schemeClr val="tx1"/>
            </a:solidFill>
          </a:ln>
          <a:effectLst>
            <a:innerShdw blurRad="190500" dist="114300" dir="7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77055" y="4658995"/>
            <a:ext cx="872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7" name="îṥḷíḋê"/>
          <p:cNvSpPr/>
          <p:nvPr/>
        </p:nvSpPr>
        <p:spPr bwMode="auto">
          <a:xfrm rot="21275257">
            <a:off x="8994775" y="4052570"/>
            <a:ext cx="1981200" cy="1981200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C94036">
              <a:alpha val="80000"/>
            </a:srgbClr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Oval 18"/>
          <p:cNvSpPr>
            <a:spLocks noChangeAspect="1" noChangeArrowheads="1"/>
          </p:cNvSpPr>
          <p:nvPr/>
        </p:nvSpPr>
        <p:spPr bwMode="auto">
          <a:xfrm rot="16200000">
            <a:off x="9211945" y="4266565"/>
            <a:ext cx="1539240" cy="1543050"/>
          </a:xfrm>
          <a:prstGeom prst="ellipse">
            <a:avLst/>
          </a:prstGeom>
          <a:solidFill>
            <a:srgbClr val="E7E9E8"/>
          </a:solidFill>
          <a:ln w="104775">
            <a:solidFill>
              <a:schemeClr val="tx1"/>
            </a:solidFill>
          </a:ln>
          <a:effectLst>
            <a:innerShdw blurRad="190500" dist="114300" dir="7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562465" y="4658995"/>
            <a:ext cx="872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1D4C7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43300" y="242506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随着计算机技术的发展及印刷技术的进步，平面设计在视觉感观领域的表现和应用也越来越丰富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.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11565" y="242506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随着计算机技术的发展及印刷技术的进步，平面设计在视觉感观领域的表现和应用也越来越丰富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.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83300" y="4566920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随着计算机技术的发展及印刷技术的进步，平面设计在视觉感观领域的表现和应用也越来越丰富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.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70610" y="456120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sym typeface="+mn-ea"/>
              </a:rPr>
              <a:t>随着计算机技术的发展及印刷技术的进步，平面设计在视觉感观领域的表现和应用也越来越丰富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11" grpId="0" bldLvl="0" animBg="1"/>
      <p:bldP spid="14" grpId="0" bldLvl="0" animBg="1"/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幻灯片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57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8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698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150" y="193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950" y="371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950" y="244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公司年度工作概述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458450" y="87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7000" y="165100"/>
            <a:ext cx="12192635" cy="89535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000" y="57150"/>
            <a:ext cx="12192635" cy="895350"/>
          </a:xfrm>
          <a:prstGeom prst="rect">
            <a:avLst/>
          </a:prstGeom>
          <a:solidFill>
            <a:srgbClr val="1D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8150" y="320675"/>
            <a:ext cx="393700" cy="393700"/>
          </a:xfrm>
          <a:prstGeom prst="rect">
            <a:avLst/>
          </a:prstGeom>
          <a:solidFill>
            <a:srgbClr val="C94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5950" y="498475"/>
            <a:ext cx="318135" cy="318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23950" y="3714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公司年度工作概述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585450" y="21463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04b_03b" panose="00000400000000000000" charset="0"/>
                <a:ea typeface="造字工房悦黑体验版细体" charset="-122"/>
              </a:rPr>
              <a:t>LOGO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11-01-01"/>
          <p:cNvPicPr>
            <a:picLocks noChangeAspect="1"/>
          </p:cNvPicPr>
          <p:nvPr/>
        </p:nvPicPr>
        <p:blipFill>
          <a:blip r:embed="rId4"/>
          <a:srcRect t="25530" r="43462" b="11983"/>
          <a:stretch>
            <a:fillRect/>
          </a:stretch>
        </p:blipFill>
        <p:spPr>
          <a:xfrm>
            <a:off x="807085" y="1639570"/>
            <a:ext cx="5848350" cy="456946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789420" y="2269490"/>
            <a:ext cx="336550" cy="336550"/>
            <a:chOff x="10677" y="2832"/>
            <a:chExt cx="530" cy="530"/>
          </a:xfrm>
        </p:grpSpPr>
        <p:sp>
          <p:nvSpPr>
            <p:cNvPr id="20" name="加号 19"/>
            <p:cNvSpPr/>
            <p:nvPr/>
          </p:nvSpPr>
          <p:spPr>
            <a:xfrm>
              <a:off x="10710" y="2865"/>
              <a:ext cx="465" cy="46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677" y="2832"/>
              <a:ext cx="531" cy="53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89420" y="3067685"/>
            <a:ext cx="336550" cy="336550"/>
            <a:chOff x="10677" y="2832"/>
            <a:chExt cx="530" cy="530"/>
          </a:xfrm>
        </p:grpSpPr>
        <p:sp>
          <p:nvSpPr>
            <p:cNvPr id="24" name="加号 23"/>
            <p:cNvSpPr/>
            <p:nvPr/>
          </p:nvSpPr>
          <p:spPr>
            <a:xfrm>
              <a:off x="10710" y="2865"/>
              <a:ext cx="465" cy="46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677" y="2832"/>
              <a:ext cx="531" cy="53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89420" y="4677410"/>
            <a:ext cx="336550" cy="336550"/>
            <a:chOff x="10677" y="2832"/>
            <a:chExt cx="530" cy="530"/>
          </a:xfrm>
        </p:grpSpPr>
        <p:sp>
          <p:nvSpPr>
            <p:cNvPr id="27" name="加号 26"/>
            <p:cNvSpPr/>
            <p:nvPr/>
          </p:nvSpPr>
          <p:spPr>
            <a:xfrm>
              <a:off x="10710" y="2865"/>
              <a:ext cx="465" cy="46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0677" y="2832"/>
              <a:ext cx="531" cy="53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789420" y="5463540"/>
            <a:ext cx="336550" cy="336550"/>
            <a:chOff x="10677" y="2832"/>
            <a:chExt cx="530" cy="530"/>
          </a:xfrm>
        </p:grpSpPr>
        <p:sp>
          <p:nvSpPr>
            <p:cNvPr id="30" name="加号 29"/>
            <p:cNvSpPr/>
            <p:nvPr/>
          </p:nvSpPr>
          <p:spPr>
            <a:xfrm>
              <a:off x="10710" y="2865"/>
              <a:ext cx="465" cy="46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0677" y="2832"/>
              <a:ext cx="531" cy="53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789420" y="3872865"/>
            <a:ext cx="336550" cy="336550"/>
            <a:chOff x="10677" y="2832"/>
            <a:chExt cx="530" cy="530"/>
          </a:xfrm>
        </p:grpSpPr>
        <p:sp>
          <p:nvSpPr>
            <p:cNvPr id="33" name="加号 32"/>
            <p:cNvSpPr/>
            <p:nvPr/>
          </p:nvSpPr>
          <p:spPr>
            <a:xfrm>
              <a:off x="10710" y="2865"/>
              <a:ext cx="465" cy="46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677" y="2832"/>
              <a:ext cx="531" cy="53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202805" y="2162175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随着计算机技术的发展及印刷技术的进步，平面设计</a:t>
            </a: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216775" y="294767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随着计算机技术的发展及印刷技术的进步，平面设计</a:t>
            </a: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216775" y="372999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随着计算机技术的发展及印刷技术的进步，平面设计</a:t>
            </a: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216775" y="4534535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随着计算机技术的发展及印刷技术的进步，平面设计</a:t>
            </a: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17410" y="532892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随着计算机技术的发展及印刷技术的进步，平面设计</a:t>
            </a:r>
          </a:p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在视觉感观领域的表现和应用也越来越丰富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388995" y="2131695"/>
            <a:ext cx="684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290695" y="3067685"/>
            <a:ext cx="684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290695" y="3872865"/>
            <a:ext cx="684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290695" y="4592320"/>
            <a:ext cx="684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290695" y="5267325"/>
            <a:ext cx="684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grpSp>
        <p:nvGrpSpPr>
          <p:cNvPr id="63" name="Group 7"/>
          <p:cNvGrpSpPr/>
          <p:nvPr/>
        </p:nvGrpSpPr>
        <p:grpSpPr bwMode="auto">
          <a:xfrm>
            <a:off x="2408555" y="3281045"/>
            <a:ext cx="800100" cy="803910"/>
            <a:chOff x="820738" y="1870075"/>
            <a:chExt cx="3594100" cy="3609976"/>
          </a:xfrm>
        </p:grpSpPr>
        <p:sp>
          <p:nvSpPr>
            <p:cNvPr id="86" name="Freeform 353"/>
            <p:cNvSpPr/>
            <p:nvPr/>
          </p:nvSpPr>
          <p:spPr bwMode="auto">
            <a:xfrm>
              <a:off x="820738" y="1870075"/>
              <a:ext cx="3594100" cy="3597274"/>
            </a:xfrm>
            <a:custGeom>
              <a:avLst/>
              <a:gdLst>
                <a:gd name="T0" fmla="*/ 2147483647 w 2264"/>
                <a:gd name="T1" fmla="*/ 2147483647 h 2266"/>
                <a:gd name="T2" fmla="*/ 2147483647 w 2264"/>
                <a:gd name="T3" fmla="*/ 2147483647 h 2266"/>
                <a:gd name="T4" fmla="*/ 2147483647 w 2264"/>
                <a:gd name="T5" fmla="*/ 2147483647 h 2266"/>
                <a:gd name="T6" fmla="*/ 2147483647 w 2264"/>
                <a:gd name="T7" fmla="*/ 2147483647 h 2266"/>
                <a:gd name="T8" fmla="*/ 2147483647 w 2264"/>
                <a:gd name="T9" fmla="*/ 2147483647 h 2266"/>
                <a:gd name="T10" fmla="*/ 2147483647 w 2264"/>
                <a:gd name="T11" fmla="*/ 2147483647 h 2266"/>
                <a:gd name="T12" fmla="*/ 2147483647 w 2264"/>
                <a:gd name="T13" fmla="*/ 2147483647 h 2266"/>
                <a:gd name="T14" fmla="*/ 2147483647 w 2264"/>
                <a:gd name="T15" fmla="*/ 2147483647 h 2266"/>
                <a:gd name="T16" fmla="*/ 2147483647 w 2264"/>
                <a:gd name="T17" fmla="*/ 2147483647 h 2266"/>
                <a:gd name="T18" fmla="*/ 2147483647 w 2264"/>
                <a:gd name="T19" fmla="*/ 2147483647 h 2266"/>
                <a:gd name="T20" fmla="*/ 2147483647 w 2264"/>
                <a:gd name="T21" fmla="*/ 2147483647 h 2266"/>
                <a:gd name="T22" fmla="*/ 2147483647 w 2264"/>
                <a:gd name="T23" fmla="*/ 2147483647 h 2266"/>
                <a:gd name="T24" fmla="*/ 2147483647 w 2264"/>
                <a:gd name="T25" fmla="*/ 2147483647 h 2266"/>
                <a:gd name="T26" fmla="*/ 2147483647 w 2264"/>
                <a:gd name="T27" fmla="*/ 2147483647 h 2266"/>
                <a:gd name="T28" fmla="*/ 2147483647 w 2264"/>
                <a:gd name="T29" fmla="*/ 2147483647 h 2266"/>
                <a:gd name="T30" fmla="*/ 2147483647 w 2264"/>
                <a:gd name="T31" fmla="*/ 2147483647 h 2266"/>
                <a:gd name="T32" fmla="*/ 2147483647 w 2264"/>
                <a:gd name="T33" fmla="*/ 2147483647 h 2266"/>
                <a:gd name="T34" fmla="*/ 2147483647 w 2264"/>
                <a:gd name="T35" fmla="*/ 2147483647 h 2266"/>
                <a:gd name="T36" fmla="*/ 2147483647 w 2264"/>
                <a:gd name="T37" fmla="*/ 2147483647 h 2266"/>
                <a:gd name="T38" fmla="*/ 2147483647 w 2264"/>
                <a:gd name="T39" fmla="*/ 2147483647 h 2266"/>
                <a:gd name="T40" fmla="*/ 2147483647 w 2264"/>
                <a:gd name="T41" fmla="*/ 2147483647 h 2266"/>
                <a:gd name="T42" fmla="*/ 0 w 2264"/>
                <a:gd name="T43" fmla="*/ 2147483647 h 2266"/>
                <a:gd name="T44" fmla="*/ 2147483647 w 2264"/>
                <a:gd name="T45" fmla="*/ 2147483647 h 2266"/>
                <a:gd name="T46" fmla="*/ 2147483647 w 2264"/>
                <a:gd name="T47" fmla="*/ 2147483647 h 2266"/>
                <a:gd name="T48" fmla="*/ 2147483647 w 2264"/>
                <a:gd name="T49" fmla="*/ 2147483647 h 2266"/>
                <a:gd name="T50" fmla="*/ 2147483647 w 2264"/>
                <a:gd name="T51" fmla="*/ 2147483647 h 2266"/>
                <a:gd name="T52" fmla="*/ 2147483647 w 2264"/>
                <a:gd name="T53" fmla="*/ 2147483647 h 2266"/>
                <a:gd name="T54" fmla="*/ 2147483647 w 2264"/>
                <a:gd name="T55" fmla="*/ 2147483647 h 2266"/>
                <a:gd name="T56" fmla="*/ 2147483647 w 2264"/>
                <a:gd name="T57" fmla="*/ 2147483647 h 2266"/>
                <a:gd name="T58" fmla="*/ 2147483647 w 2264"/>
                <a:gd name="T59" fmla="*/ 2147483647 h 2266"/>
                <a:gd name="T60" fmla="*/ 2147483647 w 2264"/>
                <a:gd name="T61" fmla="*/ 2147483647 h 2266"/>
                <a:gd name="T62" fmla="*/ 2147483647 w 2264"/>
                <a:gd name="T63" fmla="*/ 2147483647 h 2266"/>
                <a:gd name="T64" fmla="*/ 2147483647 w 2264"/>
                <a:gd name="T65" fmla="*/ 2147483647 h 2266"/>
                <a:gd name="T66" fmla="*/ 2147483647 w 2264"/>
                <a:gd name="T67" fmla="*/ 2147483647 h 2266"/>
                <a:gd name="T68" fmla="*/ 2147483647 w 2264"/>
                <a:gd name="T69" fmla="*/ 2147483647 h 2266"/>
                <a:gd name="T70" fmla="*/ 2147483647 w 2264"/>
                <a:gd name="T71" fmla="*/ 2147483647 h 2266"/>
                <a:gd name="T72" fmla="*/ 2147483647 w 2264"/>
                <a:gd name="T73" fmla="*/ 2147483647 h 2266"/>
                <a:gd name="T74" fmla="*/ 2147483647 w 2264"/>
                <a:gd name="T75" fmla="*/ 2147483647 h 2266"/>
                <a:gd name="T76" fmla="*/ 2147483647 w 2264"/>
                <a:gd name="T77" fmla="*/ 2147483647 h 2266"/>
                <a:gd name="T78" fmla="*/ 2147483647 w 2264"/>
                <a:gd name="T79" fmla="*/ 2147483647 h 2266"/>
                <a:gd name="T80" fmla="*/ 2147483647 w 2264"/>
                <a:gd name="T81" fmla="*/ 2147483647 h 2266"/>
                <a:gd name="T82" fmla="*/ 2147483647 w 2264"/>
                <a:gd name="T83" fmla="*/ 2147483647 h 2266"/>
                <a:gd name="T84" fmla="*/ 2147483647 w 2264"/>
                <a:gd name="T85" fmla="*/ 2147483647 h 22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264"/>
                <a:gd name="T130" fmla="*/ 0 h 2266"/>
                <a:gd name="T131" fmla="*/ 2264 w 2264"/>
                <a:gd name="T132" fmla="*/ 2266 h 22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264" h="2266">
                  <a:moveTo>
                    <a:pt x="2264" y="1133"/>
                  </a:moveTo>
                  <a:lnTo>
                    <a:pt x="2264" y="1191"/>
                  </a:lnTo>
                  <a:lnTo>
                    <a:pt x="2259" y="1249"/>
                  </a:lnTo>
                  <a:lnTo>
                    <a:pt x="2251" y="1304"/>
                  </a:lnTo>
                  <a:lnTo>
                    <a:pt x="2243" y="1360"/>
                  </a:lnTo>
                  <a:lnTo>
                    <a:pt x="2230" y="1415"/>
                  </a:lnTo>
                  <a:lnTo>
                    <a:pt x="2214" y="1468"/>
                  </a:lnTo>
                  <a:lnTo>
                    <a:pt x="2195" y="1521"/>
                  </a:lnTo>
                  <a:lnTo>
                    <a:pt x="2177" y="1574"/>
                  </a:lnTo>
                  <a:lnTo>
                    <a:pt x="2153" y="1624"/>
                  </a:lnTo>
                  <a:lnTo>
                    <a:pt x="2129" y="1672"/>
                  </a:lnTo>
                  <a:lnTo>
                    <a:pt x="2100" y="1719"/>
                  </a:lnTo>
                  <a:lnTo>
                    <a:pt x="2071" y="1767"/>
                  </a:lnTo>
                  <a:lnTo>
                    <a:pt x="2039" y="1809"/>
                  </a:lnTo>
                  <a:lnTo>
                    <a:pt x="2005" y="1854"/>
                  </a:lnTo>
                  <a:lnTo>
                    <a:pt x="1971" y="1893"/>
                  </a:lnTo>
                  <a:lnTo>
                    <a:pt x="1934" y="1933"/>
                  </a:lnTo>
                  <a:lnTo>
                    <a:pt x="1894" y="1970"/>
                  </a:lnTo>
                  <a:lnTo>
                    <a:pt x="1852" y="2007"/>
                  </a:lnTo>
                  <a:lnTo>
                    <a:pt x="1809" y="2041"/>
                  </a:lnTo>
                  <a:lnTo>
                    <a:pt x="1765" y="2073"/>
                  </a:lnTo>
                  <a:lnTo>
                    <a:pt x="1720" y="2102"/>
                  </a:lnTo>
                  <a:lnTo>
                    <a:pt x="1672" y="2128"/>
                  </a:lnTo>
                  <a:lnTo>
                    <a:pt x="1622" y="2152"/>
                  </a:lnTo>
                  <a:lnTo>
                    <a:pt x="1572" y="2176"/>
                  </a:lnTo>
                  <a:lnTo>
                    <a:pt x="1521" y="2197"/>
                  </a:lnTo>
                  <a:lnTo>
                    <a:pt x="1469" y="2213"/>
                  </a:lnTo>
                  <a:lnTo>
                    <a:pt x="1416" y="2229"/>
                  </a:lnTo>
                  <a:lnTo>
                    <a:pt x="1360" y="2242"/>
                  </a:lnTo>
                  <a:lnTo>
                    <a:pt x="1305" y="2253"/>
                  </a:lnTo>
                  <a:lnTo>
                    <a:pt x="1247" y="2260"/>
                  </a:lnTo>
                  <a:lnTo>
                    <a:pt x="1191" y="2263"/>
                  </a:lnTo>
                  <a:lnTo>
                    <a:pt x="1130" y="2266"/>
                  </a:lnTo>
                  <a:lnTo>
                    <a:pt x="1072" y="2263"/>
                  </a:lnTo>
                  <a:lnTo>
                    <a:pt x="1017" y="2260"/>
                  </a:lnTo>
                  <a:lnTo>
                    <a:pt x="959" y="2253"/>
                  </a:lnTo>
                  <a:lnTo>
                    <a:pt x="903" y="2242"/>
                  </a:lnTo>
                  <a:lnTo>
                    <a:pt x="848" y="2229"/>
                  </a:lnTo>
                  <a:lnTo>
                    <a:pt x="795" y="2213"/>
                  </a:lnTo>
                  <a:lnTo>
                    <a:pt x="742" y="2197"/>
                  </a:lnTo>
                  <a:lnTo>
                    <a:pt x="692" y="2176"/>
                  </a:lnTo>
                  <a:lnTo>
                    <a:pt x="642" y="2152"/>
                  </a:lnTo>
                  <a:lnTo>
                    <a:pt x="591" y="2128"/>
                  </a:lnTo>
                  <a:lnTo>
                    <a:pt x="544" y="2102"/>
                  </a:lnTo>
                  <a:lnTo>
                    <a:pt x="499" y="2073"/>
                  </a:lnTo>
                  <a:lnTo>
                    <a:pt x="454" y="2041"/>
                  </a:lnTo>
                  <a:lnTo>
                    <a:pt x="412" y="2007"/>
                  </a:lnTo>
                  <a:lnTo>
                    <a:pt x="369" y="1970"/>
                  </a:lnTo>
                  <a:lnTo>
                    <a:pt x="330" y="1933"/>
                  </a:lnTo>
                  <a:lnTo>
                    <a:pt x="293" y="1893"/>
                  </a:lnTo>
                  <a:lnTo>
                    <a:pt x="258" y="1854"/>
                  </a:lnTo>
                  <a:lnTo>
                    <a:pt x="224" y="1809"/>
                  </a:lnTo>
                  <a:lnTo>
                    <a:pt x="192" y="1767"/>
                  </a:lnTo>
                  <a:lnTo>
                    <a:pt x="163" y="1719"/>
                  </a:lnTo>
                  <a:lnTo>
                    <a:pt x="134" y="1672"/>
                  </a:lnTo>
                  <a:lnTo>
                    <a:pt x="111" y="1624"/>
                  </a:lnTo>
                  <a:lnTo>
                    <a:pt x="87" y="1574"/>
                  </a:lnTo>
                  <a:lnTo>
                    <a:pt x="68" y="1521"/>
                  </a:lnTo>
                  <a:lnTo>
                    <a:pt x="50" y="1468"/>
                  </a:lnTo>
                  <a:lnTo>
                    <a:pt x="34" y="1415"/>
                  </a:lnTo>
                  <a:lnTo>
                    <a:pt x="21" y="1360"/>
                  </a:lnTo>
                  <a:lnTo>
                    <a:pt x="13" y="1304"/>
                  </a:lnTo>
                  <a:lnTo>
                    <a:pt x="5" y="1249"/>
                  </a:lnTo>
                  <a:lnTo>
                    <a:pt x="0" y="1191"/>
                  </a:lnTo>
                  <a:lnTo>
                    <a:pt x="0" y="1133"/>
                  </a:lnTo>
                  <a:lnTo>
                    <a:pt x="0" y="1075"/>
                  </a:lnTo>
                  <a:lnTo>
                    <a:pt x="5" y="1017"/>
                  </a:lnTo>
                  <a:lnTo>
                    <a:pt x="13" y="961"/>
                  </a:lnTo>
                  <a:lnTo>
                    <a:pt x="21" y="903"/>
                  </a:lnTo>
                  <a:lnTo>
                    <a:pt x="34" y="850"/>
                  </a:lnTo>
                  <a:lnTo>
                    <a:pt x="50" y="795"/>
                  </a:lnTo>
                  <a:lnTo>
                    <a:pt x="68" y="742"/>
                  </a:lnTo>
                  <a:lnTo>
                    <a:pt x="87" y="692"/>
                  </a:lnTo>
                  <a:lnTo>
                    <a:pt x="111" y="642"/>
                  </a:lnTo>
                  <a:lnTo>
                    <a:pt x="134" y="591"/>
                  </a:lnTo>
                  <a:lnTo>
                    <a:pt x="163" y="544"/>
                  </a:lnTo>
                  <a:lnTo>
                    <a:pt x="192" y="499"/>
                  </a:lnTo>
                  <a:lnTo>
                    <a:pt x="224" y="454"/>
                  </a:lnTo>
                  <a:lnTo>
                    <a:pt x="258" y="412"/>
                  </a:lnTo>
                  <a:lnTo>
                    <a:pt x="293" y="370"/>
                  </a:lnTo>
                  <a:lnTo>
                    <a:pt x="330" y="333"/>
                  </a:lnTo>
                  <a:lnTo>
                    <a:pt x="369" y="293"/>
                  </a:lnTo>
                  <a:lnTo>
                    <a:pt x="412" y="259"/>
                  </a:lnTo>
                  <a:lnTo>
                    <a:pt x="454" y="224"/>
                  </a:lnTo>
                  <a:lnTo>
                    <a:pt x="499" y="193"/>
                  </a:lnTo>
                  <a:lnTo>
                    <a:pt x="544" y="164"/>
                  </a:lnTo>
                  <a:lnTo>
                    <a:pt x="591" y="137"/>
                  </a:lnTo>
                  <a:lnTo>
                    <a:pt x="642" y="111"/>
                  </a:lnTo>
                  <a:lnTo>
                    <a:pt x="692" y="90"/>
                  </a:lnTo>
                  <a:lnTo>
                    <a:pt x="742" y="69"/>
                  </a:lnTo>
                  <a:lnTo>
                    <a:pt x="795" y="50"/>
                  </a:lnTo>
                  <a:lnTo>
                    <a:pt x="848" y="34"/>
                  </a:lnTo>
                  <a:lnTo>
                    <a:pt x="903" y="24"/>
                  </a:lnTo>
                  <a:lnTo>
                    <a:pt x="959" y="13"/>
                  </a:lnTo>
                  <a:lnTo>
                    <a:pt x="1017" y="5"/>
                  </a:lnTo>
                  <a:lnTo>
                    <a:pt x="1072" y="3"/>
                  </a:lnTo>
                  <a:lnTo>
                    <a:pt x="1130" y="0"/>
                  </a:lnTo>
                  <a:lnTo>
                    <a:pt x="1191" y="3"/>
                  </a:lnTo>
                  <a:lnTo>
                    <a:pt x="1247" y="5"/>
                  </a:lnTo>
                  <a:lnTo>
                    <a:pt x="1305" y="13"/>
                  </a:lnTo>
                  <a:lnTo>
                    <a:pt x="1360" y="24"/>
                  </a:lnTo>
                  <a:lnTo>
                    <a:pt x="1416" y="34"/>
                  </a:lnTo>
                  <a:lnTo>
                    <a:pt x="1469" y="50"/>
                  </a:lnTo>
                  <a:lnTo>
                    <a:pt x="1521" y="69"/>
                  </a:lnTo>
                  <a:lnTo>
                    <a:pt x="1572" y="90"/>
                  </a:lnTo>
                  <a:lnTo>
                    <a:pt x="1622" y="111"/>
                  </a:lnTo>
                  <a:lnTo>
                    <a:pt x="1672" y="137"/>
                  </a:lnTo>
                  <a:lnTo>
                    <a:pt x="1720" y="164"/>
                  </a:lnTo>
                  <a:lnTo>
                    <a:pt x="1765" y="193"/>
                  </a:lnTo>
                  <a:lnTo>
                    <a:pt x="1809" y="224"/>
                  </a:lnTo>
                  <a:lnTo>
                    <a:pt x="1852" y="259"/>
                  </a:lnTo>
                  <a:lnTo>
                    <a:pt x="1894" y="293"/>
                  </a:lnTo>
                  <a:lnTo>
                    <a:pt x="1934" y="333"/>
                  </a:lnTo>
                  <a:lnTo>
                    <a:pt x="1971" y="370"/>
                  </a:lnTo>
                  <a:lnTo>
                    <a:pt x="2005" y="412"/>
                  </a:lnTo>
                  <a:lnTo>
                    <a:pt x="2039" y="454"/>
                  </a:lnTo>
                  <a:lnTo>
                    <a:pt x="2071" y="499"/>
                  </a:lnTo>
                  <a:lnTo>
                    <a:pt x="2100" y="544"/>
                  </a:lnTo>
                  <a:lnTo>
                    <a:pt x="2129" y="591"/>
                  </a:lnTo>
                  <a:lnTo>
                    <a:pt x="2153" y="642"/>
                  </a:lnTo>
                  <a:lnTo>
                    <a:pt x="2177" y="692"/>
                  </a:lnTo>
                  <a:lnTo>
                    <a:pt x="2195" y="742"/>
                  </a:lnTo>
                  <a:lnTo>
                    <a:pt x="2214" y="795"/>
                  </a:lnTo>
                  <a:lnTo>
                    <a:pt x="2230" y="850"/>
                  </a:lnTo>
                  <a:lnTo>
                    <a:pt x="2243" y="903"/>
                  </a:lnTo>
                  <a:lnTo>
                    <a:pt x="2251" y="961"/>
                  </a:lnTo>
                  <a:lnTo>
                    <a:pt x="2259" y="1017"/>
                  </a:lnTo>
                  <a:lnTo>
                    <a:pt x="2264" y="1075"/>
                  </a:lnTo>
                  <a:lnTo>
                    <a:pt x="2264" y="11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87" name="Freeform 354"/>
            <p:cNvSpPr/>
            <p:nvPr/>
          </p:nvSpPr>
          <p:spPr bwMode="auto">
            <a:xfrm>
              <a:off x="1508126" y="1941512"/>
              <a:ext cx="2620962" cy="3538539"/>
            </a:xfrm>
            <a:custGeom>
              <a:avLst/>
              <a:gdLst>
                <a:gd name="T0" fmla="*/ 2147483647 w 1651"/>
                <a:gd name="T1" fmla="*/ 2147483647 h 2229"/>
                <a:gd name="T2" fmla="*/ 2147483647 w 1651"/>
                <a:gd name="T3" fmla="*/ 2147483647 h 2229"/>
                <a:gd name="T4" fmla="*/ 2147483647 w 1651"/>
                <a:gd name="T5" fmla="*/ 2147483647 h 2229"/>
                <a:gd name="T6" fmla="*/ 2147483647 w 1651"/>
                <a:gd name="T7" fmla="*/ 2147483647 h 2229"/>
                <a:gd name="T8" fmla="*/ 2147483647 w 1651"/>
                <a:gd name="T9" fmla="*/ 2147483647 h 2229"/>
                <a:gd name="T10" fmla="*/ 2147483647 w 1651"/>
                <a:gd name="T11" fmla="*/ 2147483647 h 2229"/>
                <a:gd name="T12" fmla="*/ 2147483647 w 1651"/>
                <a:gd name="T13" fmla="*/ 2147483647 h 2229"/>
                <a:gd name="T14" fmla="*/ 2147483647 w 1651"/>
                <a:gd name="T15" fmla="*/ 2147483647 h 2229"/>
                <a:gd name="T16" fmla="*/ 2147483647 w 1651"/>
                <a:gd name="T17" fmla="*/ 2147483647 h 2229"/>
                <a:gd name="T18" fmla="*/ 2147483647 w 1651"/>
                <a:gd name="T19" fmla="*/ 2147483647 h 2229"/>
                <a:gd name="T20" fmla="*/ 2147483647 w 1651"/>
                <a:gd name="T21" fmla="*/ 2147483647 h 2229"/>
                <a:gd name="T22" fmla="*/ 2147483647 w 1651"/>
                <a:gd name="T23" fmla="*/ 2147483647 h 2229"/>
                <a:gd name="T24" fmla="*/ 2147483647 w 1651"/>
                <a:gd name="T25" fmla="*/ 2147483647 h 2229"/>
                <a:gd name="T26" fmla="*/ 2147483647 w 1651"/>
                <a:gd name="T27" fmla="*/ 2147483647 h 2229"/>
                <a:gd name="T28" fmla="*/ 2147483647 w 1651"/>
                <a:gd name="T29" fmla="*/ 2147483647 h 2229"/>
                <a:gd name="T30" fmla="*/ 2147483647 w 1651"/>
                <a:gd name="T31" fmla="*/ 2147483647 h 2229"/>
                <a:gd name="T32" fmla="*/ 2147483647 w 1651"/>
                <a:gd name="T33" fmla="*/ 2147483647 h 2229"/>
                <a:gd name="T34" fmla="*/ 2147483647 w 1651"/>
                <a:gd name="T35" fmla="*/ 2147483647 h 2229"/>
                <a:gd name="T36" fmla="*/ 2147483647 w 1651"/>
                <a:gd name="T37" fmla="*/ 2147483647 h 2229"/>
                <a:gd name="T38" fmla="*/ 2147483647 w 1651"/>
                <a:gd name="T39" fmla="*/ 2147483647 h 2229"/>
                <a:gd name="T40" fmla="*/ 2147483647 w 1651"/>
                <a:gd name="T41" fmla="*/ 2147483647 h 2229"/>
                <a:gd name="T42" fmla="*/ 2147483647 w 1651"/>
                <a:gd name="T43" fmla="*/ 2147483647 h 2229"/>
                <a:gd name="T44" fmla="*/ 2147483647 w 1651"/>
                <a:gd name="T45" fmla="*/ 2147483647 h 2229"/>
                <a:gd name="T46" fmla="*/ 2147483647 w 1651"/>
                <a:gd name="T47" fmla="*/ 2147483647 h 2229"/>
                <a:gd name="T48" fmla="*/ 2147483647 w 1651"/>
                <a:gd name="T49" fmla="*/ 2147483647 h 2229"/>
                <a:gd name="T50" fmla="*/ 2147483647 w 1651"/>
                <a:gd name="T51" fmla="*/ 2147483647 h 2229"/>
                <a:gd name="T52" fmla="*/ 2147483647 w 1651"/>
                <a:gd name="T53" fmla="*/ 2147483647 h 2229"/>
                <a:gd name="T54" fmla="*/ 2147483647 w 1651"/>
                <a:gd name="T55" fmla="*/ 2147483647 h 2229"/>
                <a:gd name="T56" fmla="*/ 2147483647 w 1651"/>
                <a:gd name="T57" fmla="*/ 2147483647 h 2229"/>
                <a:gd name="T58" fmla="*/ 2147483647 w 1651"/>
                <a:gd name="T59" fmla="*/ 2147483647 h 2229"/>
                <a:gd name="T60" fmla="*/ 2147483647 w 1651"/>
                <a:gd name="T61" fmla="*/ 2147483647 h 2229"/>
                <a:gd name="T62" fmla="*/ 2147483647 w 1651"/>
                <a:gd name="T63" fmla="*/ 2147483647 h 2229"/>
                <a:gd name="T64" fmla="*/ 2147483647 w 1651"/>
                <a:gd name="T65" fmla="*/ 2147483647 h 2229"/>
                <a:gd name="T66" fmla="*/ 2147483647 w 1651"/>
                <a:gd name="T67" fmla="*/ 2147483647 h 2229"/>
                <a:gd name="T68" fmla="*/ 2147483647 w 1651"/>
                <a:gd name="T69" fmla="*/ 2147483647 h 2229"/>
                <a:gd name="T70" fmla="*/ 2147483647 w 1651"/>
                <a:gd name="T71" fmla="*/ 2147483647 h 2229"/>
                <a:gd name="T72" fmla="*/ 0 w 1651"/>
                <a:gd name="T73" fmla="*/ 2147483647 h 2229"/>
                <a:gd name="T74" fmla="*/ 2147483647 w 1651"/>
                <a:gd name="T75" fmla="*/ 2147483647 h 2229"/>
                <a:gd name="T76" fmla="*/ 2147483647 w 1651"/>
                <a:gd name="T77" fmla="*/ 2147483647 h 2229"/>
                <a:gd name="T78" fmla="*/ 2147483647 w 1651"/>
                <a:gd name="T79" fmla="*/ 2147483647 h 2229"/>
                <a:gd name="T80" fmla="*/ 2147483647 w 1651"/>
                <a:gd name="T81" fmla="*/ 2147483647 h 2229"/>
                <a:gd name="T82" fmla="*/ 2147483647 w 1651"/>
                <a:gd name="T83" fmla="*/ 2147483647 h 2229"/>
                <a:gd name="T84" fmla="*/ 2147483647 w 1651"/>
                <a:gd name="T85" fmla="*/ 2147483647 h 2229"/>
                <a:gd name="T86" fmla="*/ 2147483647 w 1651"/>
                <a:gd name="T87" fmla="*/ 2147483647 h 2229"/>
                <a:gd name="T88" fmla="*/ 2147483647 w 1651"/>
                <a:gd name="T89" fmla="*/ 2147483647 h 2229"/>
                <a:gd name="T90" fmla="*/ 2147483647 w 1651"/>
                <a:gd name="T91" fmla="*/ 2147483647 h 2229"/>
                <a:gd name="T92" fmla="*/ 2147483647 w 1651"/>
                <a:gd name="T93" fmla="*/ 2147483647 h 2229"/>
                <a:gd name="T94" fmla="*/ 2147483647 w 1651"/>
                <a:gd name="T95" fmla="*/ 2147483647 h 2229"/>
                <a:gd name="T96" fmla="*/ 2147483647 w 1651"/>
                <a:gd name="T97" fmla="*/ 2147483647 h 2229"/>
                <a:gd name="T98" fmla="*/ 2147483647 w 1651"/>
                <a:gd name="T99" fmla="*/ 2147483647 h 2229"/>
                <a:gd name="T100" fmla="*/ 2147483647 w 1651"/>
                <a:gd name="T101" fmla="*/ 2147483647 h 2229"/>
                <a:gd name="T102" fmla="*/ 2147483647 w 1651"/>
                <a:gd name="T103" fmla="*/ 2147483647 h 2229"/>
                <a:gd name="T104" fmla="*/ 2147483647 w 1651"/>
                <a:gd name="T105" fmla="*/ 2147483647 h 2229"/>
                <a:gd name="T106" fmla="*/ 2147483647 w 1651"/>
                <a:gd name="T107" fmla="*/ 2147483647 h 2229"/>
                <a:gd name="T108" fmla="*/ 2147483647 w 1651"/>
                <a:gd name="T109" fmla="*/ 2147483647 h 2229"/>
                <a:gd name="T110" fmla="*/ 2147483647 w 1651"/>
                <a:gd name="T111" fmla="*/ 2147483647 h 2229"/>
                <a:gd name="T112" fmla="*/ 2147483647 w 1651"/>
                <a:gd name="T113" fmla="*/ 2147483647 h 2229"/>
                <a:gd name="T114" fmla="*/ 2147483647 w 1651"/>
                <a:gd name="T115" fmla="*/ 2147483647 h 2229"/>
                <a:gd name="T116" fmla="*/ 2147483647 w 1651"/>
                <a:gd name="T117" fmla="*/ 2147483647 h 2229"/>
                <a:gd name="T118" fmla="*/ 2147483647 w 1651"/>
                <a:gd name="T119" fmla="*/ 2147483647 h 2229"/>
                <a:gd name="T120" fmla="*/ 2147483647 w 1651"/>
                <a:gd name="T121" fmla="*/ 2147483647 h 2229"/>
                <a:gd name="T122" fmla="*/ 2147483647 w 1651"/>
                <a:gd name="T123" fmla="*/ 2147483647 h 222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51"/>
                <a:gd name="T187" fmla="*/ 0 h 2229"/>
                <a:gd name="T188" fmla="*/ 1651 w 1651"/>
                <a:gd name="T189" fmla="*/ 2229 h 222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51" h="2229">
                  <a:moveTo>
                    <a:pt x="716" y="877"/>
                  </a:moveTo>
                  <a:lnTo>
                    <a:pt x="719" y="869"/>
                  </a:lnTo>
                  <a:lnTo>
                    <a:pt x="719" y="863"/>
                  </a:lnTo>
                  <a:lnTo>
                    <a:pt x="713" y="863"/>
                  </a:lnTo>
                  <a:lnTo>
                    <a:pt x="711" y="863"/>
                  </a:lnTo>
                  <a:lnTo>
                    <a:pt x="708" y="863"/>
                  </a:lnTo>
                  <a:lnTo>
                    <a:pt x="700" y="848"/>
                  </a:lnTo>
                  <a:lnTo>
                    <a:pt x="700" y="840"/>
                  </a:lnTo>
                  <a:lnTo>
                    <a:pt x="700" y="834"/>
                  </a:lnTo>
                  <a:lnTo>
                    <a:pt x="697" y="826"/>
                  </a:lnTo>
                  <a:lnTo>
                    <a:pt x="695" y="816"/>
                  </a:lnTo>
                  <a:lnTo>
                    <a:pt x="689" y="811"/>
                  </a:lnTo>
                  <a:lnTo>
                    <a:pt x="684" y="808"/>
                  </a:lnTo>
                  <a:lnTo>
                    <a:pt x="674" y="808"/>
                  </a:lnTo>
                  <a:lnTo>
                    <a:pt x="660" y="813"/>
                  </a:lnTo>
                  <a:lnTo>
                    <a:pt x="650" y="818"/>
                  </a:lnTo>
                  <a:lnTo>
                    <a:pt x="642" y="818"/>
                  </a:lnTo>
                  <a:lnTo>
                    <a:pt x="639" y="816"/>
                  </a:lnTo>
                  <a:lnTo>
                    <a:pt x="639" y="811"/>
                  </a:lnTo>
                  <a:lnTo>
                    <a:pt x="639" y="797"/>
                  </a:lnTo>
                  <a:lnTo>
                    <a:pt x="642" y="789"/>
                  </a:lnTo>
                  <a:lnTo>
                    <a:pt x="642" y="784"/>
                  </a:lnTo>
                  <a:lnTo>
                    <a:pt x="637" y="782"/>
                  </a:lnTo>
                  <a:lnTo>
                    <a:pt x="626" y="779"/>
                  </a:lnTo>
                  <a:lnTo>
                    <a:pt x="600" y="784"/>
                  </a:lnTo>
                  <a:lnTo>
                    <a:pt x="563" y="792"/>
                  </a:lnTo>
                  <a:lnTo>
                    <a:pt x="568" y="797"/>
                  </a:lnTo>
                  <a:lnTo>
                    <a:pt x="576" y="808"/>
                  </a:lnTo>
                  <a:lnTo>
                    <a:pt x="581" y="816"/>
                  </a:lnTo>
                  <a:lnTo>
                    <a:pt x="581" y="821"/>
                  </a:lnTo>
                  <a:lnTo>
                    <a:pt x="578" y="826"/>
                  </a:lnTo>
                  <a:lnTo>
                    <a:pt x="571" y="829"/>
                  </a:lnTo>
                  <a:lnTo>
                    <a:pt x="557" y="829"/>
                  </a:lnTo>
                  <a:lnTo>
                    <a:pt x="544" y="824"/>
                  </a:lnTo>
                  <a:lnTo>
                    <a:pt x="542" y="824"/>
                  </a:lnTo>
                  <a:lnTo>
                    <a:pt x="542" y="821"/>
                  </a:lnTo>
                  <a:lnTo>
                    <a:pt x="542" y="818"/>
                  </a:lnTo>
                  <a:lnTo>
                    <a:pt x="528" y="816"/>
                  </a:lnTo>
                  <a:lnTo>
                    <a:pt x="518" y="816"/>
                  </a:lnTo>
                  <a:lnTo>
                    <a:pt x="518" y="813"/>
                  </a:lnTo>
                  <a:lnTo>
                    <a:pt x="518" y="811"/>
                  </a:lnTo>
                  <a:lnTo>
                    <a:pt x="520" y="808"/>
                  </a:lnTo>
                  <a:lnTo>
                    <a:pt x="510" y="800"/>
                  </a:lnTo>
                  <a:lnTo>
                    <a:pt x="505" y="797"/>
                  </a:lnTo>
                  <a:lnTo>
                    <a:pt x="494" y="795"/>
                  </a:lnTo>
                  <a:lnTo>
                    <a:pt x="475" y="800"/>
                  </a:lnTo>
                  <a:lnTo>
                    <a:pt x="452" y="805"/>
                  </a:lnTo>
                  <a:lnTo>
                    <a:pt x="431" y="813"/>
                  </a:lnTo>
                  <a:lnTo>
                    <a:pt x="428" y="816"/>
                  </a:lnTo>
                  <a:lnTo>
                    <a:pt x="428" y="821"/>
                  </a:lnTo>
                  <a:lnTo>
                    <a:pt x="420" y="821"/>
                  </a:lnTo>
                  <a:lnTo>
                    <a:pt x="415" y="821"/>
                  </a:lnTo>
                  <a:lnTo>
                    <a:pt x="404" y="826"/>
                  </a:lnTo>
                  <a:lnTo>
                    <a:pt x="399" y="834"/>
                  </a:lnTo>
                  <a:lnTo>
                    <a:pt x="399" y="848"/>
                  </a:lnTo>
                  <a:lnTo>
                    <a:pt x="399" y="861"/>
                  </a:lnTo>
                  <a:lnTo>
                    <a:pt x="399" y="877"/>
                  </a:lnTo>
                  <a:lnTo>
                    <a:pt x="396" y="892"/>
                  </a:lnTo>
                  <a:lnTo>
                    <a:pt x="394" y="903"/>
                  </a:lnTo>
                  <a:lnTo>
                    <a:pt x="391" y="914"/>
                  </a:lnTo>
                  <a:lnTo>
                    <a:pt x="388" y="914"/>
                  </a:lnTo>
                  <a:lnTo>
                    <a:pt x="386" y="911"/>
                  </a:lnTo>
                  <a:lnTo>
                    <a:pt x="383" y="914"/>
                  </a:lnTo>
                  <a:lnTo>
                    <a:pt x="378" y="921"/>
                  </a:lnTo>
                  <a:lnTo>
                    <a:pt x="372" y="935"/>
                  </a:lnTo>
                  <a:lnTo>
                    <a:pt x="372" y="937"/>
                  </a:lnTo>
                  <a:lnTo>
                    <a:pt x="372" y="943"/>
                  </a:lnTo>
                  <a:lnTo>
                    <a:pt x="375" y="953"/>
                  </a:lnTo>
                  <a:lnTo>
                    <a:pt x="372" y="956"/>
                  </a:lnTo>
                  <a:lnTo>
                    <a:pt x="367" y="961"/>
                  </a:lnTo>
                  <a:lnTo>
                    <a:pt x="367" y="982"/>
                  </a:lnTo>
                  <a:lnTo>
                    <a:pt x="370" y="1006"/>
                  </a:lnTo>
                  <a:lnTo>
                    <a:pt x="375" y="1027"/>
                  </a:lnTo>
                  <a:lnTo>
                    <a:pt x="386" y="1048"/>
                  </a:lnTo>
                  <a:lnTo>
                    <a:pt x="396" y="1067"/>
                  </a:lnTo>
                  <a:lnTo>
                    <a:pt x="409" y="1080"/>
                  </a:lnTo>
                  <a:lnTo>
                    <a:pt x="417" y="1085"/>
                  </a:lnTo>
                  <a:lnTo>
                    <a:pt x="428" y="1090"/>
                  </a:lnTo>
                  <a:lnTo>
                    <a:pt x="438" y="1090"/>
                  </a:lnTo>
                  <a:lnTo>
                    <a:pt x="449" y="1090"/>
                  </a:lnTo>
                  <a:lnTo>
                    <a:pt x="462" y="1088"/>
                  </a:lnTo>
                  <a:lnTo>
                    <a:pt x="489" y="1083"/>
                  </a:lnTo>
                  <a:lnTo>
                    <a:pt x="505" y="1075"/>
                  </a:lnTo>
                  <a:lnTo>
                    <a:pt x="518" y="1064"/>
                  </a:lnTo>
                  <a:lnTo>
                    <a:pt x="528" y="1054"/>
                  </a:lnTo>
                  <a:lnTo>
                    <a:pt x="531" y="1046"/>
                  </a:lnTo>
                  <a:lnTo>
                    <a:pt x="534" y="1038"/>
                  </a:lnTo>
                  <a:lnTo>
                    <a:pt x="534" y="1027"/>
                  </a:lnTo>
                  <a:lnTo>
                    <a:pt x="539" y="1022"/>
                  </a:lnTo>
                  <a:lnTo>
                    <a:pt x="544" y="1017"/>
                  </a:lnTo>
                  <a:lnTo>
                    <a:pt x="549" y="1011"/>
                  </a:lnTo>
                  <a:lnTo>
                    <a:pt x="565" y="1009"/>
                  </a:lnTo>
                  <a:lnTo>
                    <a:pt x="581" y="1009"/>
                  </a:lnTo>
                  <a:lnTo>
                    <a:pt x="592" y="1009"/>
                  </a:lnTo>
                  <a:lnTo>
                    <a:pt x="613" y="1011"/>
                  </a:lnTo>
                  <a:lnTo>
                    <a:pt x="610" y="1024"/>
                  </a:lnTo>
                  <a:lnTo>
                    <a:pt x="608" y="1027"/>
                  </a:lnTo>
                  <a:lnTo>
                    <a:pt x="605" y="1027"/>
                  </a:lnTo>
                  <a:lnTo>
                    <a:pt x="602" y="1027"/>
                  </a:lnTo>
                  <a:lnTo>
                    <a:pt x="600" y="1030"/>
                  </a:lnTo>
                  <a:lnTo>
                    <a:pt x="600" y="1040"/>
                  </a:lnTo>
                  <a:lnTo>
                    <a:pt x="600" y="1048"/>
                  </a:lnTo>
                  <a:lnTo>
                    <a:pt x="592" y="1056"/>
                  </a:lnTo>
                  <a:lnTo>
                    <a:pt x="592" y="1061"/>
                  </a:lnTo>
                  <a:lnTo>
                    <a:pt x="592" y="1067"/>
                  </a:lnTo>
                  <a:lnTo>
                    <a:pt x="586" y="1077"/>
                  </a:lnTo>
                  <a:lnTo>
                    <a:pt x="586" y="1088"/>
                  </a:lnTo>
                  <a:lnTo>
                    <a:pt x="589" y="1114"/>
                  </a:lnTo>
                  <a:lnTo>
                    <a:pt x="592" y="1117"/>
                  </a:lnTo>
                  <a:lnTo>
                    <a:pt x="597" y="1120"/>
                  </a:lnTo>
                  <a:lnTo>
                    <a:pt x="594" y="1125"/>
                  </a:lnTo>
                  <a:lnTo>
                    <a:pt x="592" y="1130"/>
                  </a:lnTo>
                  <a:lnTo>
                    <a:pt x="589" y="1141"/>
                  </a:lnTo>
                  <a:lnTo>
                    <a:pt x="586" y="1146"/>
                  </a:lnTo>
                  <a:lnTo>
                    <a:pt x="584" y="1149"/>
                  </a:lnTo>
                  <a:lnTo>
                    <a:pt x="613" y="1143"/>
                  </a:lnTo>
                  <a:lnTo>
                    <a:pt x="615" y="1146"/>
                  </a:lnTo>
                  <a:lnTo>
                    <a:pt x="615" y="1149"/>
                  </a:lnTo>
                  <a:lnTo>
                    <a:pt x="615" y="1151"/>
                  </a:lnTo>
                  <a:lnTo>
                    <a:pt x="626" y="1146"/>
                  </a:lnTo>
                  <a:lnTo>
                    <a:pt x="637" y="1143"/>
                  </a:lnTo>
                  <a:lnTo>
                    <a:pt x="639" y="1143"/>
                  </a:lnTo>
                  <a:lnTo>
                    <a:pt x="645" y="1146"/>
                  </a:lnTo>
                  <a:lnTo>
                    <a:pt x="652" y="1141"/>
                  </a:lnTo>
                  <a:lnTo>
                    <a:pt x="655" y="1138"/>
                  </a:lnTo>
                  <a:lnTo>
                    <a:pt x="658" y="1141"/>
                  </a:lnTo>
                  <a:lnTo>
                    <a:pt x="655" y="1146"/>
                  </a:lnTo>
                  <a:lnTo>
                    <a:pt x="658" y="1149"/>
                  </a:lnTo>
                  <a:lnTo>
                    <a:pt x="671" y="1151"/>
                  </a:lnTo>
                  <a:lnTo>
                    <a:pt x="684" y="1154"/>
                  </a:lnTo>
                  <a:lnTo>
                    <a:pt x="697" y="1159"/>
                  </a:lnTo>
                  <a:lnTo>
                    <a:pt x="705" y="1170"/>
                  </a:lnTo>
                  <a:lnTo>
                    <a:pt x="705" y="1175"/>
                  </a:lnTo>
                  <a:lnTo>
                    <a:pt x="708" y="1183"/>
                  </a:lnTo>
                  <a:lnTo>
                    <a:pt x="705" y="1201"/>
                  </a:lnTo>
                  <a:lnTo>
                    <a:pt x="703" y="1217"/>
                  </a:lnTo>
                  <a:lnTo>
                    <a:pt x="695" y="1236"/>
                  </a:lnTo>
                  <a:lnTo>
                    <a:pt x="692" y="1244"/>
                  </a:lnTo>
                  <a:lnTo>
                    <a:pt x="689" y="1252"/>
                  </a:lnTo>
                  <a:lnTo>
                    <a:pt x="689" y="1262"/>
                  </a:lnTo>
                  <a:lnTo>
                    <a:pt x="689" y="1278"/>
                  </a:lnTo>
                  <a:lnTo>
                    <a:pt x="705" y="1291"/>
                  </a:lnTo>
                  <a:lnTo>
                    <a:pt x="711" y="1302"/>
                  </a:lnTo>
                  <a:lnTo>
                    <a:pt x="719" y="1310"/>
                  </a:lnTo>
                  <a:lnTo>
                    <a:pt x="724" y="1312"/>
                  </a:lnTo>
                  <a:lnTo>
                    <a:pt x="729" y="1312"/>
                  </a:lnTo>
                  <a:lnTo>
                    <a:pt x="734" y="1323"/>
                  </a:lnTo>
                  <a:lnTo>
                    <a:pt x="740" y="1331"/>
                  </a:lnTo>
                  <a:lnTo>
                    <a:pt x="745" y="1331"/>
                  </a:lnTo>
                  <a:lnTo>
                    <a:pt x="748" y="1328"/>
                  </a:lnTo>
                  <a:lnTo>
                    <a:pt x="753" y="1323"/>
                  </a:lnTo>
                  <a:lnTo>
                    <a:pt x="758" y="1320"/>
                  </a:lnTo>
                  <a:lnTo>
                    <a:pt x="777" y="1307"/>
                  </a:lnTo>
                  <a:lnTo>
                    <a:pt x="787" y="1299"/>
                  </a:lnTo>
                  <a:lnTo>
                    <a:pt x="790" y="1302"/>
                  </a:lnTo>
                  <a:lnTo>
                    <a:pt x="795" y="1302"/>
                  </a:lnTo>
                  <a:lnTo>
                    <a:pt x="806" y="1299"/>
                  </a:lnTo>
                  <a:lnTo>
                    <a:pt x="816" y="1296"/>
                  </a:lnTo>
                  <a:lnTo>
                    <a:pt x="827" y="1299"/>
                  </a:lnTo>
                  <a:lnTo>
                    <a:pt x="840" y="1304"/>
                  </a:lnTo>
                  <a:lnTo>
                    <a:pt x="840" y="1312"/>
                  </a:lnTo>
                  <a:lnTo>
                    <a:pt x="840" y="1318"/>
                  </a:lnTo>
                  <a:lnTo>
                    <a:pt x="845" y="1320"/>
                  </a:lnTo>
                  <a:lnTo>
                    <a:pt x="848" y="1320"/>
                  </a:lnTo>
                  <a:lnTo>
                    <a:pt x="853" y="1320"/>
                  </a:lnTo>
                  <a:lnTo>
                    <a:pt x="856" y="1323"/>
                  </a:lnTo>
                  <a:lnTo>
                    <a:pt x="864" y="1315"/>
                  </a:lnTo>
                  <a:lnTo>
                    <a:pt x="872" y="1304"/>
                  </a:lnTo>
                  <a:lnTo>
                    <a:pt x="874" y="1302"/>
                  </a:lnTo>
                  <a:lnTo>
                    <a:pt x="903" y="1265"/>
                  </a:lnTo>
                  <a:lnTo>
                    <a:pt x="909" y="1259"/>
                  </a:lnTo>
                  <a:lnTo>
                    <a:pt x="919" y="1254"/>
                  </a:lnTo>
                  <a:lnTo>
                    <a:pt x="943" y="1244"/>
                  </a:lnTo>
                  <a:lnTo>
                    <a:pt x="967" y="1233"/>
                  </a:lnTo>
                  <a:lnTo>
                    <a:pt x="975" y="1228"/>
                  </a:lnTo>
                  <a:lnTo>
                    <a:pt x="983" y="1225"/>
                  </a:lnTo>
                  <a:lnTo>
                    <a:pt x="985" y="1228"/>
                  </a:lnTo>
                  <a:lnTo>
                    <a:pt x="993" y="1236"/>
                  </a:lnTo>
                  <a:lnTo>
                    <a:pt x="996" y="1241"/>
                  </a:lnTo>
                  <a:lnTo>
                    <a:pt x="996" y="1249"/>
                  </a:lnTo>
                  <a:lnTo>
                    <a:pt x="993" y="1257"/>
                  </a:lnTo>
                  <a:lnTo>
                    <a:pt x="985" y="1265"/>
                  </a:lnTo>
                  <a:lnTo>
                    <a:pt x="972" y="1283"/>
                  </a:lnTo>
                  <a:lnTo>
                    <a:pt x="964" y="1299"/>
                  </a:lnTo>
                  <a:lnTo>
                    <a:pt x="964" y="1307"/>
                  </a:lnTo>
                  <a:lnTo>
                    <a:pt x="964" y="1312"/>
                  </a:lnTo>
                  <a:lnTo>
                    <a:pt x="967" y="1315"/>
                  </a:lnTo>
                  <a:lnTo>
                    <a:pt x="972" y="1315"/>
                  </a:lnTo>
                  <a:lnTo>
                    <a:pt x="980" y="1312"/>
                  </a:lnTo>
                  <a:lnTo>
                    <a:pt x="985" y="1304"/>
                  </a:lnTo>
                  <a:lnTo>
                    <a:pt x="999" y="1283"/>
                  </a:lnTo>
                  <a:lnTo>
                    <a:pt x="1020" y="1236"/>
                  </a:lnTo>
                  <a:lnTo>
                    <a:pt x="1025" y="1228"/>
                  </a:lnTo>
                  <a:lnTo>
                    <a:pt x="1030" y="1225"/>
                  </a:lnTo>
                  <a:lnTo>
                    <a:pt x="1036" y="1228"/>
                  </a:lnTo>
                  <a:lnTo>
                    <a:pt x="1041" y="1230"/>
                  </a:lnTo>
                  <a:lnTo>
                    <a:pt x="1049" y="1236"/>
                  </a:lnTo>
                  <a:lnTo>
                    <a:pt x="1065" y="1257"/>
                  </a:lnTo>
                  <a:lnTo>
                    <a:pt x="1073" y="1265"/>
                  </a:lnTo>
                  <a:lnTo>
                    <a:pt x="1078" y="1270"/>
                  </a:lnTo>
                  <a:lnTo>
                    <a:pt x="1086" y="1273"/>
                  </a:lnTo>
                  <a:lnTo>
                    <a:pt x="1094" y="1275"/>
                  </a:lnTo>
                  <a:lnTo>
                    <a:pt x="1110" y="1273"/>
                  </a:lnTo>
                  <a:lnTo>
                    <a:pt x="1123" y="1267"/>
                  </a:lnTo>
                  <a:lnTo>
                    <a:pt x="1128" y="1267"/>
                  </a:lnTo>
                  <a:lnTo>
                    <a:pt x="1136" y="1267"/>
                  </a:lnTo>
                  <a:lnTo>
                    <a:pt x="1147" y="1270"/>
                  </a:lnTo>
                  <a:lnTo>
                    <a:pt x="1144" y="1262"/>
                  </a:lnTo>
                  <a:lnTo>
                    <a:pt x="1147" y="1257"/>
                  </a:lnTo>
                  <a:lnTo>
                    <a:pt x="1152" y="1252"/>
                  </a:lnTo>
                  <a:lnTo>
                    <a:pt x="1154" y="1252"/>
                  </a:lnTo>
                  <a:lnTo>
                    <a:pt x="1162" y="1254"/>
                  </a:lnTo>
                  <a:lnTo>
                    <a:pt x="1168" y="1254"/>
                  </a:lnTo>
                  <a:lnTo>
                    <a:pt x="1173" y="1254"/>
                  </a:lnTo>
                  <a:lnTo>
                    <a:pt x="1194" y="1246"/>
                  </a:lnTo>
                  <a:lnTo>
                    <a:pt x="1202" y="1244"/>
                  </a:lnTo>
                  <a:lnTo>
                    <a:pt x="1210" y="1244"/>
                  </a:lnTo>
                  <a:lnTo>
                    <a:pt x="1236" y="1262"/>
                  </a:lnTo>
                  <a:lnTo>
                    <a:pt x="1271" y="1289"/>
                  </a:lnTo>
                  <a:lnTo>
                    <a:pt x="1276" y="1291"/>
                  </a:lnTo>
                  <a:lnTo>
                    <a:pt x="1287" y="1291"/>
                  </a:lnTo>
                  <a:lnTo>
                    <a:pt x="1295" y="1291"/>
                  </a:lnTo>
                  <a:lnTo>
                    <a:pt x="1300" y="1294"/>
                  </a:lnTo>
                  <a:lnTo>
                    <a:pt x="1300" y="1296"/>
                  </a:lnTo>
                  <a:lnTo>
                    <a:pt x="1297" y="1302"/>
                  </a:lnTo>
                  <a:lnTo>
                    <a:pt x="1295" y="1304"/>
                  </a:lnTo>
                  <a:lnTo>
                    <a:pt x="1295" y="1307"/>
                  </a:lnTo>
                  <a:lnTo>
                    <a:pt x="1313" y="1323"/>
                  </a:lnTo>
                  <a:lnTo>
                    <a:pt x="1326" y="1323"/>
                  </a:lnTo>
                  <a:lnTo>
                    <a:pt x="1355" y="1320"/>
                  </a:lnTo>
                  <a:lnTo>
                    <a:pt x="1387" y="1320"/>
                  </a:lnTo>
                  <a:lnTo>
                    <a:pt x="1398" y="1323"/>
                  </a:lnTo>
                  <a:lnTo>
                    <a:pt x="1400" y="1326"/>
                  </a:lnTo>
                  <a:lnTo>
                    <a:pt x="1403" y="1328"/>
                  </a:lnTo>
                  <a:lnTo>
                    <a:pt x="1405" y="1344"/>
                  </a:lnTo>
                  <a:lnTo>
                    <a:pt x="1408" y="1344"/>
                  </a:lnTo>
                  <a:lnTo>
                    <a:pt x="1413" y="1347"/>
                  </a:lnTo>
                  <a:lnTo>
                    <a:pt x="1416" y="1352"/>
                  </a:lnTo>
                  <a:lnTo>
                    <a:pt x="1419" y="1357"/>
                  </a:lnTo>
                  <a:lnTo>
                    <a:pt x="1421" y="1365"/>
                  </a:lnTo>
                  <a:lnTo>
                    <a:pt x="1421" y="1378"/>
                  </a:lnTo>
                  <a:lnTo>
                    <a:pt x="1427" y="1378"/>
                  </a:lnTo>
                  <a:lnTo>
                    <a:pt x="1432" y="1378"/>
                  </a:lnTo>
                  <a:lnTo>
                    <a:pt x="1437" y="1381"/>
                  </a:lnTo>
                  <a:lnTo>
                    <a:pt x="1445" y="1386"/>
                  </a:lnTo>
                  <a:lnTo>
                    <a:pt x="1448" y="1394"/>
                  </a:lnTo>
                  <a:lnTo>
                    <a:pt x="1450" y="1407"/>
                  </a:lnTo>
                  <a:lnTo>
                    <a:pt x="1450" y="1423"/>
                  </a:lnTo>
                  <a:lnTo>
                    <a:pt x="1456" y="1421"/>
                  </a:lnTo>
                  <a:lnTo>
                    <a:pt x="1461" y="1418"/>
                  </a:lnTo>
                  <a:lnTo>
                    <a:pt x="1472" y="1418"/>
                  </a:lnTo>
                  <a:lnTo>
                    <a:pt x="1474" y="1421"/>
                  </a:lnTo>
                  <a:lnTo>
                    <a:pt x="1477" y="1423"/>
                  </a:lnTo>
                  <a:lnTo>
                    <a:pt x="1477" y="1426"/>
                  </a:lnTo>
                  <a:lnTo>
                    <a:pt x="1479" y="1428"/>
                  </a:lnTo>
                  <a:lnTo>
                    <a:pt x="1495" y="1436"/>
                  </a:lnTo>
                  <a:lnTo>
                    <a:pt x="1511" y="1442"/>
                  </a:lnTo>
                  <a:lnTo>
                    <a:pt x="1519" y="1442"/>
                  </a:lnTo>
                  <a:lnTo>
                    <a:pt x="1524" y="1436"/>
                  </a:lnTo>
                  <a:lnTo>
                    <a:pt x="1527" y="1434"/>
                  </a:lnTo>
                  <a:lnTo>
                    <a:pt x="1530" y="1431"/>
                  </a:lnTo>
                  <a:lnTo>
                    <a:pt x="1546" y="1439"/>
                  </a:lnTo>
                  <a:lnTo>
                    <a:pt x="1567" y="1450"/>
                  </a:lnTo>
                  <a:lnTo>
                    <a:pt x="1588" y="1455"/>
                  </a:lnTo>
                  <a:lnTo>
                    <a:pt x="1598" y="1455"/>
                  </a:lnTo>
                  <a:lnTo>
                    <a:pt x="1606" y="1452"/>
                  </a:lnTo>
                  <a:lnTo>
                    <a:pt x="1612" y="1452"/>
                  </a:lnTo>
                  <a:lnTo>
                    <a:pt x="1620" y="1452"/>
                  </a:lnTo>
                  <a:lnTo>
                    <a:pt x="1635" y="1460"/>
                  </a:lnTo>
                  <a:lnTo>
                    <a:pt x="1646" y="1468"/>
                  </a:lnTo>
                  <a:lnTo>
                    <a:pt x="1651" y="1473"/>
                  </a:lnTo>
                  <a:lnTo>
                    <a:pt x="1641" y="1505"/>
                  </a:lnTo>
                  <a:lnTo>
                    <a:pt x="1630" y="1537"/>
                  </a:lnTo>
                  <a:lnTo>
                    <a:pt x="1617" y="1576"/>
                  </a:lnTo>
                  <a:lnTo>
                    <a:pt x="1604" y="1598"/>
                  </a:lnTo>
                  <a:lnTo>
                    <a:pt x="1590" y="1621"/>
                  </a:lnTo>
                  <a:lnTo>
                    <a:pt x="1588" y="1629"/>
                  </a:lnTo>
                  <a:lnTo>
                    <a:pt x="1585" y="1637"/>
                  </a:lnTo>
                  <a:lnTo>
                    <a:pt x="1575" y="1653"/>
                  </a:lnTo>
                  <a:lnTo>
                    <a:pt x="1572" y="1653"/>
                  </a:lnTo>
                  <a:lnTo>
                    <a:pt x="1569" y="1650"/>
                  </a:lnTo>
                  <a:lnTo>
                    <a:pt x="1564" y="1664"/>
                  </a:lnTo>
                  <a:lnTo>
                    <a:pt x="1559" y="1674"/>
                  </a:lnTo>
                  <a:lnTo>
                    <a:pt x="1561" y="1685"/>
                  </a:lnTo>
                  <a:lnTo>
                    <a:pt x="1561" y="1695"/>
                  </a:lnTo>
                  <a:lnTo>
                    <a:pt x="1556" y="1714"/>
                  </a:lnTo>
                  <a:lnTo>
                    <a:pt x="1553" y="1714"/>
                  </a:lnTo>
                  <a:lnTo>
                    <a:pt x="1551" y="1711"/>
                  </a:lnTo>
                  <a:lnTo>
                    <a:pt x="1548" y="1714"/>
                  </a:lnTo>
                  <a:lnTo>
                    <a:pt x="1548" y="1727"/>
                  </a:lnTo>
                  <a:lnTo>
                    <a:pt x="1546" y="1740"/>
                  </a:lnTo>
                  <a:lnTo>
                    <a:pt x="1543" y="1745"/>
                  </a:lnTo>
                  <a:lnTo>
                    <a:pt x="1540" y="1753"/>
                  </a:lnTo>
                  <a:lnTo>
                    <a:pt x="1532" y="1764"/>
                  </a:lnTo>
                  <a:lnTo>
                    <a:pt x="1522" y="1772"/>
                  </a:lnTo>
                  <a:lnTo>
                    <a:pt x="1490" y="1811"/>
                  </a:lnTo>
                  <a:lnTo>
                    <a:pt x="1466" y="1835"/>
                  </a:lnTo>
                  <a:lnTo>
                    <a:pt x="1448" y="1848"/>
                  </a:lnTo>
                  <a:lnTo>
                    <a:pt x="1440" y="1854"/>
                  </a:lnTo>
                  <a:lnTo>
                    <a:pt x="1432" y="1856"/>
                  </a:lnTo>
                  <a:lnTo>
                    <a:pt x="1419" y="1859"/>
                  </a:lnTo>
                  <a:lnTo>
                    <a:pt x="1405" y="1864"/>
                  </a:lnTo>
                  <a:lnTo>
                    <a:pt x="1390" y="1872"/>
                  </a:lnTo>
                  <a:lnTo>
                    <a:pt x="1374" y="1883"/>
                  </a:lnTo>
                  <a:lnTo>
                    <a:pt x="1358" y="1896"/>
                  </a:lnTo>
                  <a:lnTo>
                    <a:pt x="1345" y="1912"/>
                  </a:lnTo>
                  <a:lnTo>
                    <a:pt x="1334" y="1925"/>
                  </a:lnTo>
                  <a:lnTo>
                    <a:pt x="1326" y="1943"/>
                  </a:lnTo>
                  <a:lnTo>
                    <a:pt x="1321" y="1957"/>
                  </a:lnTo>
                  <a:lnTo>
                    <a:pt x="1318" y="1957"/>
                  </a:lnTo>
                  <a:lnTo>
                    <a:pt x="1316" y="1957"/>
                  </a:lnTo>
                  <a:lnTo>
                    <a:pt x="1316" y="1954"/>
                  </a:lnTo>
                  <a:lnTo>
                    <a:pt x="1313" y="1954"/>
                  </a:lnTo>
                  <a:lnTo>
                    <a:pt x="1310" y="1970"/>
                  </a:lnTo>
                  <a:lnTo>
                    <a:pt x="1287" y="1994"/>
                  </a:lnTo>
                  <a:lnTo>
                    <a:pt x="1276" y="2004"/>
                  </a:lnTo>
                  <a:lnTo>
                    <a:pt x="1265" y="2015"/>
                  </a:lnTo>
                  <a:lnTo>
                    <a:pt x="1255" y="2017"/>
                  </a:lnTo>
                  <a:lnTo>
                    <a:pt x="1247" y="2020"/>
                  </a:lnTo>
                  <a:lnTo>
                    <a:pt x="1242" y="2025"/>
                  </a:lnTo>
                  <a:lnTo>
                    <a:pt x="1234" y="2033"/>
                  </a:lnTo>
                  <a:lnTo>
                    <a:pt x="1228" y="2036"/>
                  </a:lnTo>
                  <a:lnTo>
                    <a:pt x="1226" y="2036"/>
                  </a:lnTo>
                  <a:lnTo>
                    <a:pt x="1223" y="2033"/>
                  </a:lnTo>
                  <a:lnTo>
                    <a:pt x="1221" y="2033"/>
                  </a:lnTo>
                  <a:lnTo>
                    <a:pt x="1218" y="2036"/>
                  </a:lnTo>
                  <a:lnTo>
                    <a:pt x="1213" y="2041"/>
                  </a:lnTo>
                  <a:lnTo>
                    <a:pt x="1197" y="2052"/>
                  </a:lnTo>
                  <a:lnTo>
                    <a:pt x="1149" y="2052"/>
                  </a:lnTo>
                  <a:lnTo>
                    <a:pt x="1149" y="2054"/>
                  </a:lnTo>
                  <a:lnTo>
                    <a:pt x="1147" y="2068"/>
                  </a:lnTo>
                  <a:lnTo>
                    <a:pt x="1144" y="2078"/>
                  </a:lnTo>
                  <a:lnTo>
                    <a:pt x="1139" y="2083"/>
                  </a:lnTo>
                  <a:lnTo>
                    <a:pt x="1131" y="2089"/>
                  </a:lnTo>
                  <a:lnTo>
                    <a:pt x="1110" y="2099"/>
                  </a:lnTo>
                  <a:lnTo>
                    <a:pt x="1078" y="2118"/>
                  </a:lnTo>
                  <a:lnTo>
                    <a:pt x="1012" y="2155"/>
                  </a:lnTo>
                  <a:lnTo>
                    <a:pt x="980" y="2171"/>
                  </a:lnTo>
                  <a:lnTo>
                    <a:pt x="954" y="2186"/>
                  </a:lnTo>
                  <a:lnTo>
                    <a:pt x="927" y="2205"/>
                  </a:lnTo>
                  <a:lnTo>
                    <a:pt x="898" y="2215"/>
                  </a:lnTo>
                  <a:lnTo>
                    <a:pt x="795" y="2229"/>
                  </a:lnTo>
                  <a:lnTo>
                    <a:pt x="885" y="2160"/>
                  </a:lnTo>
                  <a:lnTo>
                    <a:pt x="896" y="2149"/>
                  </a:lnTo>
                  <a:lnTo>
                    <a:pt x="919" y="2126"/>
                  </a:lnTo>
                  <a:lnTo>
                    <a:pt x="930" y="2110"/>
                  </a:lnTo>
                  <a:lnTo>
                    <a:pt x="940" y="2094"/>
                  </a:lnTo>
                  <a:lnTo>
                    <a:pt x="946" y="2078"/>
                  </a:lnTo>
                  <a:lnTo>
                    <a:pt x="948" y="2062"/>
                  </a:lnTo>
                  <a:lnTo>
                    <a:pt x="948" y="2049"/>
                  </a:lnTo>
                  <a:lnTo>
                    <a:pt x="954" y="2033"/>
                  </a:lnTo>
                  <a:lnTo>
                    <a:pt x="959" y="2017"/>
                  </a:lnTo>
                  <a:lnTo>
                    <a:pt x="967" y="2002"/>
                  </a:lnTo>
                  <a:lnTo>
                    <a:pt x="983" y="1978"/>
                  </a:lnTo>
                  <a:lnTo>
                    <a:pt x="991" y="1967"/>
                  </a:lnTo>
                  <a:lnTo>
                    <a:pt x="1001" y="1938"/>
                  </a:lnTo>
                  <a:lnTo>
                    <a:pt x="1004" y="1936"/>
                  </a:lnTo>
                  <a:lnTo>
                    <a:pt x="1012" y="1930"/>
                  </a:lnTo>
                  <a:lnTo>
                    <a:pt x="1020" y="1928"/>
                  </a:lnTo>
                  <a:lnTo>
                    <a:pt x="1022" y="1922"/>
                  </a:lnTo>
                  <a:lnTo>
                    <a:pt x="1020" y="1920"/>
                  </a:lnTo>
                  <a:lnTo>
                    <a:pt x="1014" y="1917"/>
                  </a:lnTo>
                  <a:lnTo>
                    <a:pt x="1012" y="1917"/>
                  </a:lnTo>
                  <a:lnTo>
                    <a:pt x="1009" y="1914"/>
                  </a:lnTo>
                  <a:lnTo>
                    <a:pt x="1014" y="1891"/>
                  </a:lnTo>
                  <a:lnTo>
                    <a:pt x="1014" y="1872"/>
                  </a:lnTo>
                  <a:lnTo>
                    <a:pt x="1014" y="1862"/>
                  </a:lnTo>
                  <a:lnTo>
                    <a:pt x="1012" y="1856"/>
                  </a:lnTo>
                  <a:lnTo>
                    <a:pt x="1007" y="1851"/>
                  </a:lnTo>
                  <a:lnTo>
                    <a:pt x="999" y="1848"/>
                  </a:lnTo>
                  <a:lnTo>
                    <a:pt x="985" y="1851"/>
                  </a:lnTo>
                  <a:lnTo>
                    <a:pt x="977" y="1851"/>
                  </a:lnTo>
                  <a:lnTo>
                    <a:pt x="970" y="1851"/>
                  </a:lnTo>
                  <a:lnTo>
                    <a:pt x="967" y="1848"/>
                  </a:lnTo>
                  <a:lnTo>
                    <a:pt x="962" y="1843"/>
                  </a:lnTo>
                  <a:lnTo>
                    <a:pt x="954" y="1838"/>
                  </a:lnTo>
                  <a:lnTo>
                    <a:pt x="948" y="1838"/>
                  </a:lnTo>
                  <a:lnTo>
                    <a:pt x="946" y="1838"/>
                  </a:lnTo>
                  <a:lnTo>
                    <a:pt x="943" y="1840"/>
                  </a:lnTo>
                  <a:lnTo>
                    <a:pt x="940" y="1840"/>
                  </a:lnTo>
                  <a:lnTo>
                    <a:pt x="919" y="1830"/>
                  </a:lnTo>
                  <a:lnTo>
                    <a:pt x="898" y="1819"/>
                  </a:lnTo>
                  <a:lnTo>
                    <a:pt x="882" y="1806"/>
                  </a:lnTo>
                  <a:lnTo>
                    <a:pt x="861" y="1764"/>
                  </a:lnTo>
                  <a:lnTo>
                    <a:pt x="845" y="1748"/>
                  </a:lnTo>
                  <a:lnTo>
                    <a:pt x="843" y="1719"/>
                  </a:lnTo>
                  <a:lnTo>
                    <a:pt x="827" y="1727"/>
                  </a:lnTo>
                  <a:lnTo>
                    <a:pt x="766" y="1661"/>
                  </a:lnTo>
                  <a:lnTo>
                    <a:pt x="763" y="1653"/>
                  </a:lnTo>
                  <a:lnTo>
                    <a:pt x="761" y="1640"/>
                  </a:lnTo>
                  <a:lnTo>
                    <a:pt x="761" y="1632"/>
                  </a:lnTo>
                  <a:lnTo>
                    <a:pt x="763" y="1621"/>
                  </a:lnTo>
                  <a:lnTo>
                    <a:pt x="771" y="1613"/>
                  </a:lnTo>
                  <a:lnTo>
                    <a:pt x="782" y="1605"/>
                  </a:lnTo>
                  <a:lnTo>
                    <a:pt x="782" y="1590"/>
                  </a:lnTo>
                  <a:lnTo>
                    <a:pt x="779" y="1579"/>
                  </a:lnTo>
                  <a:lnTo>
                    <a:pt x="777" y="1574"/>
                  </a:lnTo>
                  <a:lnTo>
                    <a:pt x="774" y="1568"/>
                  </a:lnTo>
                  <a:lnTo>
                    <a:pt x="769" y="1563"/>
                  </a:lnTo>
                  <a:lnTo>
                    <a:pt x="766" y="1555"/>
                  </a:lnTo>
                  <a:lnTo>
                    <a:pt x="769" y="1553"/>
                  </a:lnTo>
                  <a:lnTo>
                    <a:pt x="771" y="1547"/>
                  </a:lnTo>
                  <a:lnTo>
                    <a:pt x="779" y="1542"/>
                  </a:lnTo>
                  <a:lnTo>
                    <a:pt x="777" y="1539"/>
                  </a:lnTo>
                  <a:lnTo>
                    <a:pt x="771" y="1537"/>
                  </a:lnTo>
                  <a:lnTo>
                    <a:pt x="766" y="1534"/>
                  </a:lnTo>
                  <a:lnTo>
                    <a:pt x="766" y="1531"/>
                  </a:lnTo>
                  <a:lnTo>
                    <a:pt x="769" y="1521"/>
                  </a:lnTo>
                  <a:lnTo>
                    <a:pt x="774" y="1508"/>
                  </a:lnTo>
                  <a:lnTo>
                    <a:pt x="785" y="1497"/>
                  </a:lnTo>
                  <a:lnTo>
                    <a:pt x="790" y="1495"/>
                  </a:lnTo>
                  <a:lnTo>
                    <a:pt x="795" y="1492"/>
                  </a:lnTo>
                  <a:lnTo>
                    <a:pt x="800" y="1492"/>
                  </a:lnTo>
                  <a:lnTo>
                    <a:pt x="803" y="1492"/>
                  </a:lnTo>
                  <a:lnTo>
                    <a:pt x="806" y="1495"/>
                  </a:lnTo>
                  <a:lnTo>
                    <a:pt x="808" y="1492"/>
                  </a:lnTo>
                  <a:lnTo>
                    <a:pt x="822" y="1489"/>
                  </a:lnTo>
                  <a:lnTo>
                    <a:pt x="837" y="1481"/>
                  </a:lnTo>
                  <a:lnTo>
                    <a:pt x="837" y="1479"/>
                  </a:lnTo>
                  <a:lnTo>
                    <a:pt x="835" y="1479"/>
                  </a:lnTo>
                  <a:lnTo>
                    <a:pt x="832" y="1476"/>
                  </a:lnTo>
                  <a:lnTo>
                    <a:pt x="832" y="1473"/>
                  </a:lnTo>
                  <a:lnTo>
                    <a:pt x="845" y="1452"/>
                  </a:lnTo>
                  <a:lnTo>
                    <a:pt x="853" y="1431"/>
                  </a:lnTo>
                  <a:lnTo>
                    <a:pt x="856" y="1407"/>
                  </a:lnTo>
                  <a:lnTo>
                    <a:pt x="856" y="1397"/>
                  </a:lnTo>
                  <a:lnTo>
                    <a:pt x="853" y="1386"/>
                  </a:lnTo>
                  <a:lnTo>
                    <a:pt x="851" y="1378"/>
                  </a:lnTo>
                  <a:lnTo>
                    <a:pt x="845" y="1357"/>
                  </a:lnTo>
                  <a:lnTo>
                    <a:pt x="843" y="1357"/>
                  </a:lnTo>
                  <a:lnTo>
                    <a:pt x="840" y="1357"/>
                  </a:lnTo>
                  <a:lnTo>
                    <a:pt x="837" y="1352"/>
                  </a:lnTo>
                  <a:lnTo>
                    <a:pt x="840" y="1344"/>
                  </a:lnTo>
                  <a:lnTo>
                    <a:pt x="840" y="1339"/>
                  </a:lnTo>
                  <a:lnTo>
                    <a:pt x="837" y="1339"/>
                  </a:lnTo>
                  <a:lnTo>
                    <a:pt x="835" y="1339"/>
                  </a:lnTo>
                  <a:lnTo>
                    <a:pt x="832" y="1339"/>
                  </a:lnTo>
                  <a:lnTo>
                    <a:pt x="822" y="1323"/>
                  </a:lnTo>
                  <a:lnTo>
                    <a:pt x="816" y="1318"/>
                  </a:lnTo>
                  <a:lnTo>
                    <a:pt x="811" y="1318"/>
                  </a:lnTo>
                  <a:lnTo>
                    <a:pt x="803" y="1318"/>
                  </a:lnTo>
                  <a:lnTo>
                    <a:pt x="798" y="1318"/>
                  </a:lnTo>
                  <a:lnTo>
                    <a:pt x="795" y="1320"/>
                  </a:lnTo>
                  <a:lnTo>
                    <a:pt x="795" y="1328"/>
                  </a:lnTo>
                  <a:lnTo>
                    <a:pt x="795" y="1336"/>
                  </a:lnTo>
                  <a:lnTo>
                    <a:pt x="793" y="1339"/>
                  </a:lnTo>
                  <a:lnTo>
                    <a:pt x="790" y="1339"/>
                  </a:lnTo>
                  <a:lnTo>
                    <a:pt x="790" y="1341"/>
                  </a:lnTo>
                  <a:lnTo>
                    <a:pt x="790" y="1349"/>
                  </a:lnTo>
                  <a:lnTo>
                    <a:pt x="790" y="1357"/>
                  </a:lnTo>
                  <a:lnTo>
                    <a:pt x="787" y="1362"/>
                  </a:lnTo>
                  <a:lnTo>
                    <a:pt x="785" y="1368"/>
                  </a:lnTo>
                  <a:lnTo>
                    <a:pt x="779" y="1373"/>
                  </a:lnTo>
                  <a:lnTo>
                    <a:pt x="774" y="1373"/>
                  </a:lnTo>
                  <a:lnTo>
                    <a:pt x="763" y="1373"/>
                  </a:lnTo>
                  <a:lnTo>
                    <a:pt x="756" y="1370"/>
                  </a:lnTo>
                  <a:lnTo>
                    <a:pt x="742" y="1360"/>
                  </a:lnTo>
                  <a:lnTo>
                    <a:pt x="732" y="1349"/>
                  </a:lnTo>
                  <a:lnTo>
                    <a:pt x="729" y="1344"/>
                  </a:lnTo>
                  <a:lnTo>
                    <a:pt x="721" y="1339"/>
                  </a:lnTo>
                  <a:lnTo>
                    <a:pt x="705" y="1323"/>
                  </a:lnTo>
                  <a:lnTo>
                    <a:pt x="684" y="1310"/>
                  </a:lnTo>
                  <a:lnTo>
                    <a:pt x="674" y="1304"/>
                  </a:lnTo>
                  <a:lnTo>
                    <a:pt x="660" y="1302"/>
                  </a:lnTo>
                  <a:lnTo>
                    <a:pt x="652" y="1302"/>
                  </a:lnTo>
                  <a:lnTo>
                    <a:pt x="645" y="1299"/>
                  </a:lnTo>
                  <a:lnTo>
                    <a:pt x="639" y="1294"/>
                  </a:lnTo>
                  <a:lnTo>
                    <a:pt x="637" y="1286"/>
                  </a:lnTo>
                  <a:lnTo>
                    <a:pt x="634" y="1273"/>
                  </a:lnTo>
                  <a:lnTo>
                    <a:pt x="637" y="1262"/>
                  </a:lnTo>
                  <a:lnTo>
                    <a:pt x="637" y="1257"/>
                  </a:lnTo>
                  <a:lnTo>
                    <a:pt x="631" y="1249"/>
                  </a:lnTo>
                  <a:lnTo>
                    <a:pt x="615" y="1233"/>
                  </a:lnTo>
                  <a:lnTo>
                    <a:pt x="592" y="1217"/>
                  </a:lnTo>
                  <a:lnTo>
                    <a:pt x="581" y="1212"/>
                  </a:lnTo>
                  <a:lnTo>
                    <a:pt x="571" y="1212"/>
                  </a:lnTo>
                  <a:lnTo>
                    <a:pt x="549" y="1212"/>
                  </a:lnTo>
                  <a:lnTo>
                    <a:pt x="539" y="1209"/>
                  </a:lnTo>
                  <a:lnTo>
                    <a:pt x="526" y="1204"/>
                  </a:lnTo>
                  <a:lnTo>
                    <a:pt x="512" y="1196"/>
                  </a:lnTo>
                  <a:lnTo>
                    <a:pt x="499" y="1188"/>
                  </a:lnTo>
                  <a:lnTo>
                    <a:pt x="483" y="1172"/>
                  </a:lnTo>
                  <a:lnTo>
                    <a:pt x="468" y="1154"/>
                  </a:lnTo>
                  <a:lnTo>
                    <a:pt x="465" y="1149"/>
                  </a:lnTo>
                  <a:lnTo>
                    <a:pt x="460" y="1143"/>
                  </a:lnTo>
                  <a:lnTo>
                    <a:pt x="454" y="1138"/>
                  </a:lnTo>
                  <a:lnTo>
                    <a:pt x="449" y="1135"/>
                  </a:lnTo>
                  <a:lnTo>
                    <a:pt x="441" y="1135"/>
                  </a:lnTo>
                  <a:lnTo>
                    <a:pt x="431" y="1138"/>
                  </a:lnTo>
                  <a:lnTo>
                    <a:pt x="417" y="1146"/>
                  </a:lnTo>
                  <a:lnTo>
                    <a:pt x="412" y="1146"/>
                  </a:lnTo>
                  <a:lnTo>
                    <a:pt x="394" y="1146"/>
                  </a:lnTo>
                  <a:lnTo>
                    <a:pt x="378" y="1141"/>
                  </a:lnTo>
                  <a:lnTo>
                    <a:pt x="357" y="1135"/>
                  </a:lnTo>
                  <a:lnTo>
                    <a:pt x="330" y="1125"/>
                  </a:lnTo>
                  <a:lnTo>
                    <a:pt x="296" y="1109"/>
                  </a:lnTo>
                  <a:lnTo>
                    <a:pt x="291" y="1101"/>
                  </a:lnTo>
                  <a:lnTo>
                    <a:pt x="275" y="1085"/>
                  </a:lnTo>
                  <a:lnTo>
                    <a:pt x="251" y="1069"/>
                  </a:lnTo>
                  <a:lnTo>
                    <a:pt x="240" y="1064"/>
                  </a:lnTo>
                  <a:lnTo>
                    <a:pt x="230" y="1061"/>
                  </a:lnTo>
                  <a:lnTo>
                    <a:pt x="219" y="1061"/>
                  </a:lnTo>
                  <a:lnTo>
                    <a:pt x="209" y="1056"/>
                  </a:lnTo>
                  <a:lnTo>
                    <a:pt x="201" y="1051"/>
                  </a:lnTo>
                  <a:lnTo>
                    <a:pt x="193" y="1046"/>
                  </a:lnTo>
                  <a:lnTo>
                    <a:pt x="190" y="1035"/>
                  </a:lnTo>
                  <a:lnTo>
                    <a:pt x="187" y="1027"/>
                  </a:lnTo>
                  <a:lnTo>
                    <a:pt x="190" y="1017"/>
                  </a:lnTo>
                  <a:lnTo>
                    <a:pt x="195" y="1009"/>
                  </a:lnTo>
                  <a:lnTo>
                    <a:pt x="203" y="998"/>
                  </a:lnTo>
                  <a:lnTo>
                    <a:pt x="209" y="990"/>
                  </a:lnTo>
                  <a:lnTo>
                    <a:pt x="209" y="982"/>
                  </a:lnTo>
                  <a:lnTo>
                    <a:pt x="209" y="974"/>
                  </a:lnTo>
                  <a:lnTo>
                    <a:pt x="206" y="964"/>
                  </a:lnTo>
                  <a:lnTo>
                    <a:pt x="198" y="953"/>
                  </a:lnTo>
                  <a:lnTo>
                    <a:pt x="174" y="921"/>
                  </a:lnTo>
                  <a:lnTo>
                    <a:pt x="150" y="887"/>
                  </a:lnTo>
                  <a:lnTo>
                    <a:pt x="135" y="863"/>
                  </a:lnTo>
                  <a:lnTo>
                    <a:pt x="127" y="845"/>
                  </a:lnTo>
                  <a:lnTo>
                    <a:pt x="119" y="837"/>
                  </a:lnTo>
                  <a:lnTo>
                    <a:pt x="106" y="818"/>
                  </a:lnTo>
                  <a:lnTo>
                    <a:pt x="100" y="808"/>
                  </a:lnTo>
                  <a:lnTo>
                    <a:pt x="98" y="795"/>
                  </a:lnTo>
                  <a:lnTo>
                    <a:pt x="98" y="784"/>
                  </a:lnTo>
                  <a:lnTo>
                    <a:pt x="100" y="776"/>
                  </a:lnTo>
                  <a:lnTo>
                    <a:pt x="103" y="766"/>
                  </a:lnTo>
                  <a:lnTo>
                    <a:pt x="103" y="758"/>
                  </a:lnTo>
                  <a:lnTo>
                    <a:pt x="98" y="747"/>
                  </a:lnTo>
                  <a:lnTo>
                    <a:pt x="92" y="739"/>
                  </a:lnTo>
                  <a:lnTo>
                    <a:pt x="84" y="731"/>
                  </a:lnTo>
                  <a:lnTo>
                    <a:pt x="79" y="729"/>
                  </a:lnTo>
                  <a:lnTo>
                    <a:pt x="74" y="729"/>
                  </a:lnTo>
                  <a:lnTo>
                    <a:pt x="71" y="734"/>
                  </a:lnTo>
                  <a:lnTo>
                    <a:pt x="74" y="758"/>
                  </a:lnTo>
                  <a:lnTo>
                    <a:pt x="79" y="792"/>
                  </a:lnTo>
                  <a:lnTo>
                    <a:pt x="87" y="834"/>
                  </a:lnTo>
                  <a:lnTo>
                    <a:pt x="98" y="850"/>
                  </a:lnTo>
                  <a:lnTo>
                    <a:pt x="103" y="866"/>
                  </a:lnTo>
                  <a:lnTo>
                    <a:pt x="106" y="874"/>
                  </a:lnTo>
                  <a:lnTo>
                    <a:pt x="106" y="884"/>
                  </a:lnTo>
                  <a:lnTo>
                    <a:pt x="106" y="892"/>
                  </a:lnTo>
                  <a:lnTo>
                    <a:pt x="108" y="900"/>
                  </a:lnTo>
                  <a:lnTo>
                    <a:pt x="119" y="911"/>
                  </a:lnTo>
                  <a:lnTo>
                    <a:pt x="129" y="921"/>
                  </a:lnTo>
                  <a:lnTo>
                    <a:pt x="135" y="927"/>
                  </a:lnTo>
                  <a:lnTo>
                    <a:pt x="135" y="932"/>
                  </a:lnTo>
                  <a:lnTo>
                    <a:pt x="129" y="943"/>
                  </a:lnTo>
                  <a:lnTo>
                    <a:pt x="127" y="945"/>
                  </a:lnTo>
                  <a:lnTo>
                    <a:pt x="121" y="945"/>
                  </a:lnTo>
                  <a:lnTo>
                    <a:pt x="113" y="940"/>
                  </a:lnTo>
                  <a:lnTo>
                    <a:pt x="106" y="929"/>
                  </a:lnTo>
                  <a:lnTo>
                    <a:pt x="100" y="921"/>
                  </a:lnTo>
                  <a:lnTo>
                    <a:pt x="92" y="916"/>
                  </a:lnTo>
                  <a:lnTo>
                    <a:pt x="79" y="908"/>
                  </a:lnTo>
                  <a:lnTo>
                    <a:pt x="74" y="903"/>
                  </a:lnTo>
                  <a:lnTo>
                    <a:pt x="71" y="898"/>
                  </a:lnTo>
                  <a:lnTo>
                    <a:pt x="71" y="892"/>
                  </a:lnTo>
                  <a:lnTo>
                    <a:pt x="76" y="884"/>
                  </a:lnTo>
                  <a:lnTo>
                    <a:pt x="79" y="877"/>
                  </a:lnTo>
                  <a:lnTo>
                    <a:pt x="82" y="869"/>
                  </a:lnTo>
                  <a:lnTo>
                    <a:pt x="82" y="866"/>
                  </a:lnTo>
                  <a:lnTo>
                    <a:pt x="79" y="861"/>
                  </a:lnTo>
                  <a:lnTo>
                    <a:pt x="69" y="853"/>
                  </a:lnTo>
                  <a:lnTo>
                    <a:pt x="58" y="842"/>
                  </a:lnTo>
                  <a:lnTo>
                    <a:pt x="39" y="813"/>
                  </a:lnTo>
                  <a:lnTo>
                    <a:pt x="37" y="808"/>
                  </a:lnTo>
                  <a:lnTo>
                    <a:pt x="37" y="805"/>
                  </a:lnTo>
                  <a:lnTo>
                    <a:pt x="39" y="805"/>
                  </a:lnTo>
                  <a:lnTo>
                    <a:pt x="47" y="805"/>
                  </a:lnTo>
                  <a:lnTo>
                    <a:pt x="53" y="805"/>
                  </a:lnTo>
                  <a:lnTo>
                    <a:pt x="61" y="803"/>
                  </a:lnTo>
                  <a:lnTo>
                    <a:pt x="66" y="797"/>
                  </a:lnTo>
                  <a:lnTo>
                    <a:pt x="69" y="792"/>
                  </a:lnTo>
                  <a:lnTo>
                    <a:pt x="69" y="787"/>
                  </a:lnTo>
                  <a:lnTo>
                    <a:pt x="69" y="782"/>
                  </a:lnTo>
                  <a:lnTo>
                    <a:pt x="66" y="779"/>
                  </a:lnTo>
                  <a:lnTo>
                    <a:pt x="58" y="776"/>
                  </a:lnTo>
                  <a:lnTo>
                    <a:pt x="53" y="774"/>
                  </a:lnTo>
                  <a:lnTo>
                    <a:pt x="47" y="768"/>
                  </a:lnTo>
                  <a:lnTo>
                    <a:pt x="39" y="758"/>
                  </a:lnTo>
                  <a:lnTo>
                    <a:pt x="39" y="747"/>
                  </a:lnTo>
                  <a:lnTo>
                    <a:pt x="37" y="742"/>
                  </a:lnTo>
                  <a:lnTo>
                    <a:pt x="34" y="671"/>
                  </a:lnTo>
                  <a:lnTo>
                    <a:pt x="29" y="671"/>
                  </a:lnTo>
                  <a:lnTo>
                    <a:pt x="16" y="665"/>
                  </a:lnTo>
                  <a:lnTo>
                    <a:pt x="10" y="660"/>
                  </a:lnTo>
                  <a:lnTo>
                    <a:pt x="5" y="655"/>
                  </a:lnTo>
                  <a:lnTo>
                    <a:pt x="0" y="649"/>
                  </a:lnTo>
                  <a:lnTo>
                    <a:pt x="0" y="642"/>
                  </a:lnTo>
                  <a:lnTo>
                    <a:pt x="3" y="618"/>
                  </a:lnTo>
                  <a:lnTo>
                    <a:pt x="3" y="581"/>
                  </a:lnTo>
                  <a:lnTo>
                    <a:pt x="0" y="533"/>
                  </a:lnTo>
                  <a:lnTo>
                    <a:pt x="32" y="483"/>
                  </a:lnTo>
                  <a:lnTo>
                    <a:pt x="55" y="441"/>
                  </a:lnTo>
                  <a:lnTo>
                    <a:pt x="76" y="409"/>
                  </a:lnTo>
                  <a:lnTo>
                    <a:pt x="87" y="391"/>
                  </a:lnTo>
                  <a:lnTo>
                    <a:pt x="92" y="372"/>
                  </a:lnTo>
                  <a:lnTo>
                    <a:pt x="92" y="356"/>
                  </a:lnTo>
                  <a:lnTo>
                    <a:pt x="87" y="343"/>
                  </a:lnTo>
                  <a:lnTo>
                    <a:pt x="87" y="338"/>
                  </a:lnTo>
                  <a:lnTo>
                    <a:pt x="87" y="330"/>
                  </a:lnTo>
                  <a:lnTo>
                    <a:pt x="90" y="319"/>
                  </a:lnTo>
                  <a:lnTo>
                    <a:pt x="95" y="309"/>
                  </a:lnTo>
                  <a:lnTo>
                    <a:pt x="95" y="301"/>
                  </a:lnTo>
                  <a:lnTo>
                    <a:pt x="92" y="280"/>
                  </a:lnTo>
                  <a:lnTo>
                    <a:pt x="92" y="269"/>
                  </a:lnTo>
                  <a:lnTo>
                    <a:pt x="95" y="259"/>
                  </a:lnTo>
                  <a:lnTo>
                    <a:pt x="98" y="251"/>
                  </a:lnTo>
                  <a:lnTo>
                    <a:pt x="106" y="248"/>
                  </a:lnTo>
                  <a:lnTo>
                    <a:pt x="108" y="248"/>
                  </a:lnTo>
                  <a:lnTo>
                    <a:pt x="95" y="253"/>
                  </a:lnTo>
                  <a:lnTo>
                    <a:pt x="87" y="259"/>
                  </a:lnTo>
                  <a:lnTo>
                    <a:pt x="76" y="267"/>
                  </a:lnTo>
                  <a:lnTo>
                    <a:pt x="71" y="274"/>
                  </a:lnTo>
                  <a:lnTo>
                    <a:pt x="66" y="285"/>
                  </a:lnTo>
                  <a:lnTo>
                    <a:pt x="66" y="293"/>
                  </a:lnTo>
                  <a:lnTo>
                    <a:pt x="63" y="293"/>
                  </a:lnTo>
                  <a:lnTo>
                    <a:pt x="63" y="290"/>
                  </a:lnTo>
                  <a:lnTo>
                    <a:pt x="63" y="282"/>
                  </a:lnTo>
                  <a:lnTo>
                    <a:pt x="66" y="272"/>
                  </a:lnTo>
                  <a:lnTo>
                    <a:pt x="71" y="259"/>
                  </a:lnTo>
                  <a:lnTo>
                    <a:pt x="82" y="243"/>
                  </a:lnTo>
                  <a:lnTo>
                    <a:pt x="95" y="227"/>
                  </a:lnTo>
                  <a:lnTo>
                    <a:pt x="111" y="211"/>
                  </a:lnTo>
                  <a:lnTo>
                    <a:pt x="119" y="195"/>
                  </a:lnTo>
                  <a:lnTo>
                    <a:pt x="124" y="179"/>
                  </a:lnTo>
                  <a:lnTo>
                    <a:pt x="124" y="164"/>
                  </a:lnTo>
                  <a:lnTo>
                    <a:pt x="119" y="153"/>
                  </a:lnTo>
                  <a:lnTo>
                    <a:pt x="111" y="145"/>
                  </a:lnTo>
                  <a:lnTo>
                    <a:pt x="100" y="140"/>
                  </a:lnTo>
                  <a:lnTo>
                    <a:pt x="87" y="140"/>
                  </a:lnTo>
                  <a:lnTo>
                    <a:pt x="76" y="142"/>
                  </a:lnTo>
                  <a:lnTo>
                    <a:pt x="66" y="148"/>
                  </a:lnTo>
                  <a:lnTo>
                    <a:pt x="50" y="161"/>
                  </a:lnTo>
                  <a:lnTo>
                    <a:pt x="34" y="171"/>
                  </a:lnTo>
                  <a:lnTo>
                    <a:pt x="26" y="174"/>
                  </a:lnTo>
                  <a:lnTo>
                    <a:pt x="13" y="177"/>
                  </a:lnTo>
                  <a:lnTo>
                    <a:pt x="69" y="132"/>
                  </a:lnTo>
                  <a:lnTo>
                    <a:pt x="90" y="119"/>
                  </a:lnTo>
                  <a:lnTo>
                    <a:pt x="143" y="90"/>
                  </a:lnTo>
                  <a:lnTo>
                    <a:pt x="214" y="50"/>
                  </a:lnTo>
                  <a:lnTo>
                    <a:pt x="251" y="34"/>
                  </a:lnTo>
                  <a:lnTo>
                    <a:pt x="288" y="18"/>
                  </a:lnTo>
                  <a:lnTo>
                    <a:pt x="291" y="32"/>
                  </a:lnTo>
                  <a:lnTo>
                    <a:pt x="296" y="42"/>
                  </a:lnTo>
                  <a:lnTo>
                    <a:pt x="301" y="45"/>
                  </a:lnTo>
                  <a:lnTo>
                    <a:pt x="304" y="47"/>
                  </a:lnTo>
                  <a:lnTo>
                    <a:pt x="320" y="50"/>
                  </a:lnTo>
                  <a:lnTo>
                    <a:pt x="346" y="50"/>
                  </a:lnTo>
                  <a:lnTo>
                    <a:pt x="370" y="50"/>
                  </a:lnTo>
                  <a:lnTo>
                    <a:pt x="380" y="53"/>
                  </a:lnTo>
                  <a:lnTo>
                    <a:pt x="388" y="55"/>
                  </a:lnTo>
                  <a:lnTo>
                    <a:pt x="401" y="68"/>
                  </a:lnTo>
                  <a:lnTo>
                    <a:pt x="417" y="79"/>
                  </a:lnTo>
                  <a:lnTo>
                    <a:pt x="423" y="79"/>
                  </a:lnTo>
                  <a:lnTo>
                    <a:pt x="428" y="84"/>
                  </a:lnTo>
                  <a:lnTo>
                    <a:pt x="431" y="82"/>
                  </a:lnTo>
                  <a:lnTo>
                    <a:pt x="436" y="84"/>
                  </a:lnTo>
                  <a:lnTo>
                    <a:pt x="441" y="82"/>
                  </a:lnTo>
                  <a:lnTo>
                    <a:pt x="444" y="79"/>
                  </a:lnTo>
                  <a:lnTo>
                    <a:pt x="441" y="76"/>
                  </a:lnTo>
                  <a:lnTo>
                    <a:pt x="441" y="74"/>
                  </a:lnTo>
                  <a:lnTo>
                    <a:pt x="438" y="74"/>
                  </a:lnTo>
                  <a:lnTo>
                    <a:pt x="438" y="71"/>
                  </a:lnTo>
                  <a:lnTo>
                    <a:pt x="436" y="71"/>
                  </a:lnTo>
                  <a:lnTo>
                    <a:pt x="428" y="63"/>
                  </a:lnTo>
                  <a:lnTo>
                    <a:pt x="423" y="61"/>
                  </a:lnTo>
                  <a:lnTo>
                    <a:pt x="423" y="55"/>
                  </a:lnTo>
                  <a:lnTo>
                    <a:pt x="425" y="53"/>
                  </a:lnTo>
                  <a:lnTo>
                    <a:pt x="425" y="50"/>
                  </a:lnTo>
                  <a:lnTo>
                    <a:pt x="428" y="47"/>
                  </a:lnTo>
                  <a:lnTo>
                    <a:pt x="428" y="45"/>
                  </a:lnTo>
                  <a:lnTo>
                    <a:pt x="425" y="45"/>
                  </a:lnTo>
                  <a:lnTo>
                    <a:pt x="412" y="34"/>
                  </a:lnTo>
                  <a:lnTo>
                    <a:pt x="412" y="37"/>
                  </a:lnTo>
                  <a:lnTo>
                    <a:pt x="409" y="37"/>
                  </a:lnTo>
                  <a:lnTo>
                    <a:pt x="407" y="34"/>
                  </a:lnTo>
                  <a:lnTo>
                    <a:pt x="404" y="34"/>
                  </a:lnTo>
                  <a:lnTo>
                    <a:pt x="401" y="29"/>
                  </a:lnTo>
                  <a:lnTo>
                    <a:pt x="399" y="26"/>
                  </a:lnTo>
                  <a:lnTo>
                    <a:pt x="399" y="21"/>
                  </a:lnTo>
                  <a:lnTo>
                    <a:pt x="404" y="18"/>
                  </a:lnTo>
                  <a:lnTo>
                    <a:pt x="420" y="13"/>
                  </a:lnTo>
                  <a:lnTo>
                    <a:pt x="423" y="13"/>
                  </a:lnTo>
                  <a:lnTo>
                    <a:pt x="425" y="16"/>
                  </a:lnTo>
                  <a:lnTo>
                    <a:pt x="428" y="13"/>
                  </a:lnTo>
                  <a:lnTo>
                    <a:pt x="428" y="10"/>
                  </a:lnTo>
                  <a:lnTo>
                    <a:pt x="441" y="10"/>
                  </a:lnTo>
                  <a:lnTo>
                    <a:pt x="454" y="10"/>
                  </a:lnTo>
                  <a:lnTo>
                    <a:pt x="454" y="8"/>
                  </a:lnTo>
                  <a:lnTo>
                    <a:pt x="452" y="5"/>
                  </a:lnTo>
                  <a:lnTo>
                    <a:pt x="452" y="2"/>
                  </a:lnTo>
                  <a:lnTo>
                    <a:pt x="465" y="0"/>
                  </a:lnTo>
                  <a:lnTo>
                    <a:pt x="475" y="0"/>
                  </a:lnTo>
                  <a:lnTo>
                    <a:pt x="483" y="2"/>
                  </a:lnTo>
                  <a:lnTo>
                    <a:pt x="486" y="8"/>
                  </a:lnTo>
                  <a:lnTo>
                    <a:pt x="486" y="16"/>
                  </a:lnTo>
                  <a:lnTo>
                    <a:pt x="489" y="18"/>
                  </a:lnTo>
                  <a:lnTo>
                    <a:pt x="491" y="21"/>
                  </a:lnTo>
                  <a:lnTo>
                    <a:pt x="489" y="21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4" y="26"/>
                  </a:lnTo>
                  <a:lnTo>
                    <a:pt x="502" y="26"/>
                  </a:lnTo>
                  <a:lnTo>
                    <a:pt x="523" y="45"/>
                  </a:lnTo>
                  <a:lnTo>
                    <a:pt x="526" y="47"/>
                  </a:lnTo>
                  <a:lnTo>
                    <a:pt x="528" y="47"/>
                  </a:lnTo>
                  <a:lnTo>
                    <a:pt x="531" y="53"/>
                  </a:lnTo>
                  <a:lnTo>
                    <a:pt x="528" y="61"/>
                  </a:lnTo>
                  <a:lnTo>
                    <a:pt x="526" y="63"/>
                  </a:lnTo>
                  <a:lnTo>
                    <a:pt x="520" y="66"/>
                  </a:lnTo>
                  <a:lnTo>
                    <a:pt x="512" y="68"/>
                  </a:lnTo>
                  <a:lnTo>
                    <a:pt x="505" y="68"/>
                  </a:lnTo>
                  <a:lnTo>
                    <a:pt x="499" y="71"/>
                  </a:lnTo>
                  <a:lnTo>
                    <a:pt x="497" y="68"/>
                  </a:lnTo>
                  <a:lnTo>
                    <a:pt x="494" y="68"/>
                  </a:lnTo>
                  <a:lnTo>
                    <a:pt x="489" y="71"/>
                  </a:lnTo>
                  <a:lnTo>
                    <a:pt x="478" y="74"/>
                  </a:lnTo>
                  <a:lnTo>
                    <a:pt x="473" y="79"/>
                  </a:lnTo>
                  <a:lnTo>
                    <a:pt x="470" y="82"/>
                  </a:lnTo>
                  <a:lnTo>
                    <a:pt x="473" y="84"/>
                  </a:lnTo>
                  <a:lnTo>
                    <a:pt x="478" y="84"/>
                  </a:lnTo>
                  <a:lnTo>
                    <a:pt x="518" y="82"/>
                  </a:lnTo>
                  <a:lnTo>
                    <a:pt x="523" y="84"/>
                  </a:lnTo>
                  <a:lnTo>
                    <a:pt x="523" y="82"/>
                  </a:lnTo>
                  <a:lnTo>
                    <a:pt x="534" y="82"/>
                  </a:lnTo>
                  <a:lnTo>
                    <a:pt x="536" y="82"/>
                  </a:lnTo>
                  <a:lnTo>
                    <a:pt x="565" y="76"/>
                  </a:lnTo>
                  <a:lnTo>
                    <a:pt x="568" y="66"/>
                  </a:lnTo>
                  <a:lnTo>
                    <a:pt x="571" y="63"/>
                  </a:lnTo>
                  <a:lnTo>
                    <a:pt x="571" y="61"/>
                  </a:lnTo>
                  <a:lnTo>
                    <a:pt x="573" y="55"/>
                  </a:lnTo>
                  <a:lnTo>
                    <a:pt x="571" y="55"/>
                  </a:lnTo>
                  <a:lnTo>
                    <a:pt x="573" y="45"/>
                  </a:lnTo>
                  <a:lnTo>
                    <a:pt x="584" y="45"/>
                  </a:lnTo>
                  <a:lnTo>
                    <a:pt x="584" y="47"/>
                  </a:lnTo>
                  <a:lnTo>
                    <a:pt x="584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2" y="47"/>
                  </a:lnTo>
                  <a:lnTo>
                    <a:pt x="597" y="53"/>
                  </a:lnTo>
                  <a:lnTo>
                    <a:pt x="602" y="47"/>
                  </a:lnTo>
                  <a:lnTo>
                    <a:pt x="608" y="63"/>
                  </a:lnTo>
                  <a:lnTo>
                    <a:pt x="608" y="66"/>
                  </a:lnTo>
                  <a:lnTo>
                    <a:pt x="610" y="68"/>
                  </a:lnTo>
                  <a:lnTo>
                    <a:pt x="618" y="82"/>
                  </a:lnTo>
                  <a:lnTo>
                    <a:pt x="623" y="90"/>
                  </a:lnTo>
                  <a:lnTo>
                    <a:pt x="631" y="98"/>
                  </a:lnTo>
                  <a:lnTo>
                    <a:pt x="637" y="103"/>
                  </a:lnTo>
                  <a:lnTo>
                    <a:pt x="637" y="111"/>
                  </a:lnTo>
                  <a:lnTo>
                    <a:pt x="631" y="119"/>
                  </a:lnTo>
                  <a:lnTo>
                    <a:pt x="621" y="124"/>
                  </a:lnTo>
                  <a:lnTo>
                    <a:pt x="618" y="129"/>
                  </a:lnTo>
                  <a:lnTo>
                    <a:pt x="615" y="127"/>
                  </a:lnTo>
                  <a:lnTo>
                    <a:pt x="613" y="129"/>
                  </a:lnTo>
                  <a:lnTo>
                    <a:pt x="610" y="129"/>
                  </a:lnTo>
                  <a:lnTo>
                    <a:pt x="608" y="129"/>
                  </a:lnTo>
                  <a:lnTo>
                    <a:pt x="602" y="135"/>
                  </a:lnTo>
                  <a:lnTo>
                    <a:pt x="594" y="135"/>
                  </a:lnTo>
                  <a:lnTo>
                    <a:pt x="584" y="135"/>
                  </a:lnTo>
                  <a:lnTo>
                    <a:pt x="586" y="137"/>
                  </a:lnTo>
                  <a:lnTo>
                    <a:pt x="586" y="140"/>
                  </a:lnTo>
                  <a:lnTo>
                    <a:pt x="584" y="142"/>
                  </a:lnTo>
                  <a:lnTo>
                    <a:pt x="565" y="153"/>
                  </a:lnTo>
                  <a:lnTo>
                    <a:pt x="547" y="166"/>
                  </a:lnTo>
                  <a:lnTo>
                    <a:pt x="542" y="177"/>
                  </a:lnTo>
                  <a:lnTo>
                    <a:pt x="536" y="185"/>
                  </a:lnTo>
                  <a:lnTo>
                    <a:pt x="536" y="195"/>
                  </a:lnTo>
                  <a:lnTo>
                    <a:pt x="536" y="208"/>
                  </a:lnTo>
                  <a:lnTo>
                    <a:pt x="539" y="211"/>
                  </a:lnTo>
                  <a:lnTo>
                    <a:pt x="552" y="219"/>
                  </a:lnTo>
                  <a:lnTo>
                    <a:pt x="578" y="232"/>
                  </a:lnTo>
                  <a:lnTo>
                    <a:pt x="615" y="248"/>
                  </a:lnTo>
                  <a:lnTo>
                    <a:pt x="652" y="261"/>
                  </a:lnTo>
                  <a:lnTo>
                    <a:pt x="674" y="272"/>
                  </a:lnTo>
                  <a:lnTo>
                    <a:pt x="679" y="274"/>
                  </a:lnTo>
                  <a:lnTo>
                    <a:pt x="684" y="280"/>
                  </a:lnTo>
                  <a:lnTo>
                    <a:pt x="687" y="293"/>
                  </a:lnTo>
                  <a:lnTo>
                    <a:pt x="695" y="311"/>
                  </a:lnTo>
                  <a:lnTo>
                    <a:pt x="703" y="330"/>
                  </a:lnTo>
                  <a:lnTo>
                    <a:pt x="711" y="335"/>
                  </a:lnTo>
                  <a:lnTo>
                    <a:pt x="716" y="340"/>
                  </a:lnTo>
                  <a:lnTo>
                    <a:pt x="724" y="343"/>
                  </a:lnTo>
                  <a:lnTo>
                    <a:pt x="732" y="338"/>
                  </a:lnTo>
                  <a:lnTo>
                    <a:pt x="737" y="335"/>
                  </a:lnTo>
                  <a:lnTo>
                    <a:pt x="742" y="327"/>
                  </a:lnTo>
                  <a:lnTo>
                    <a:pt x="745" y="322"/>
                  </a:lnTo>
                  <a:lnTo>
                    <a:pt x="745" y="314"/>
                  </a:lnTo>
                  <a:lnTo>
                    <a:pt x="745" y="306"/>
                  </a:lnTo>
                  <a:lnTo>
                    <a:pt x="742" y="296"/>
                  </a:lnTo>
                  <a:lnTo>
                    <a:pt x="734" y="280"/>
                  </a:lnTo>
                  <a:lnTo>
                    <a:pt x="734" y="272"/>
                  </a:lnTo>
                  <a:lnTo>
                    <a:pt x="737" y="267"/>
                  </a:lnTo>
                  <a:lnTo>
                    <a:pt x="740" y="264"/>
                  </a:lnTo>
                  <a:lnTo>
                    <a:pt x="745" y="261"/>
                  </a:lnTo>
                  <a:lnTo>
                    <a:pt x="756" y="259"/>
                  </a:lnTo>
                  <a:lnTo>
                    <a:pt x="758" y="256"/>
                  </a:lnTo>
                  <a:lnTo>
                    <a:pt x="766" y="251"/>
                  </a:lnTo>
                  <a:lnTo>
                    <a:pt x="769" y="248"/>
                  </a:lnTo>
                  <a:lnTo>
                    <a:pt x="771" y="243"/>
                  </a:lnTo>
                  <a:lnTo>
                    <a:pt x="771" y="235"/>
                  </a:lnTo>
                  <a:lnTo>
                    <a:pt x="769" y="230"/>
                  </a:lnTo>
                  <a:lnTo>
                    <a:pt x="753" y="219"/>
                  </a:lnTo>
                  <a:lnTo>
                    <a:pt x="745" y="208"/>
                  </a:lnTo>
                  <a:lnTo>
                    <a:pt x="740" y="203"/>
                  </a:lnTo>
                  <a:lnTo>
                    <a:pt x="740" y="201"/>
                  </a:lnTo>
                  <a:lnTo>
                    <a:pt x="740" y="195"/>
                  </a:lnTo>
                  <a:lnTo>
                    <a:pt x="742" y="190"/>
                  </a:lnTo>
                  <a:lnTo>
                    <a:pt x="742" y="182"/>
                  </a:lnTo>
                  <a:lnTo>
                    <a:pt x="740" y="179"/>
                  </a:lnTo>
                  <a:lnTo>
                    <a:pt x="734" y="177"/>
                  </a:lnTo>
                  <a:lnTo>
                    <a:pt x="734" y="166"/>
                  </a:lnTo>
                  <a:lnTo>
                    <a:pt x="737" y="164"/>
                  </a:lnTo>
                  <a:lnTo>
                    <a:pt x="740" y="161"/>
                  </a:lnTo>
                  <a:lnTo>
                    <a:pt x="753" y="153"/>
                  </a:lnTo>
                  <a:lnTo>
                    <a:pt x="761" y="150"/>
                  </a:lnTo>
                  <a:lnTo>
                    <a:pt x="766" y="150"/>
                  </a:lnTo>
                  <a:lnTo>
                    <a:pt x="774" y="153"/>
                  </a:lnTo>
                  <a:lnTo>
                    <a:pt x="785" y="156"/>
                  </a:lnTo>
                  <a:lnTo>
                    <a:pt x="787" y="156"/>
                  </a:lnTo>
                  <a:lnTo>
                    <a:pt x="790" y="153"/>
                  </a:lnTo>
                  <a:lnTo>
                    <a:pt x="793" y="153"/>
                  </a:lnTo>
                  <a:lnTo>
                    <a:pt x="803" y="156"/>
                  </a:lnTo>
                  <a:lnTo>
                    <a:pt x="814" y="161"/>
                  </a:lnTo>
                  <a:lnTo>
                    <a:pt x="824" y="169"/>
                  </a:lnTo>
                  <a:lnTo>
                    <a:pt x="830" y="179"/>
                  </a:lnTo>
                  <a:lnTo>
                    <a:pt x="832" y="187"/>
                  </a:lnTo>
                  <a:lnTo>
                    <a:pt x="840" y="201"/>
                  </a:lnTo>
                  <a:lnTo>
                    <a:pt x="845" y="208"/>
                  </a:lnTo>
                  <a:lnTo>
                    <a:pt x="851" y="211"/>
                  </a:lnTo>
                  <a:lnTo>
                    <a:pt x="859" y="214"/>
                  </a:lnTo>
                  <a:lnTo>
                    <a:pt x="866" y="211"/>
                  </a:lnTo>
                  <a:lnTo>
                    <a:pt x="880" y="195"/>
                  </a:lnTo>
                  <a:lnTo>
                    <a:pt x="885" y="182"/>
                  </a:lnTo>
                  <a:lnTo>
                    <a:pt x="888" y="177"/>
                  </a:lnTo>
                  <a:lnTo>
                    <a:pt x="885" y="174"/>
                  </a:lnTo>
                  <a:lnTo>
                    <a:pt x="888" y="174"/>
                  </a:lnTo>
                  <a:lnTo>
                    <a:pt x="893" y="174"/>
                  </a:lnTo>
                  <a:lnTo>
                    <a:pt x="903" y="182"/>
                  </a:lnTo>
                  <a:lnTo>
                    <a:pt x="917" y="195"/>
                  </a:lnTo>
                  <a:lnTo>
                    <a:pt x="927" y="206"/>
                  </a:lnTo>
                  <a:lnTo>
                    <a:pt x="940" y="214"/>
                  </a:lnTo>
                  <a:lnTo>
                    <a:pt x="940" y="216"/>
                  </a:lnTo>
                  <a:lnTo>
                    <a:pt x="940" y="219"/>
                  </a:lnTo>
                  <a:lnTo>
                    <a:pt x="940" y="222"/>
                  </a:lnTo>
                  <a:lnTo>
                    <a:pt x="954" y="224"/>
                  </a:lnTo>
                  <a:lnTo>
                    <a:pt x="964" y="227"/>
                  </a:lnTo>
                  <a:lnTo>
                    <a:pt x="1025" y="253"/>
                  </a:lnTo>
                  <a:lnTo>
                    <a:pt x="1036" y="259"/>
                  </a:lnTo>
                  <a:lnTo>
                    <a:pt x="1054" y="272"/>
                  </a:lnTo>
                  <a:lnTo>
                    <a:pt x="1059" y="277"/>
                  </a:lnTo>
                  <a:lnTo>
                    <a:pt x="1062" y="282"/>
                  </a:lnTo>
                  <a:lnTo>
                    <a:pt x="1067" y="304"/>
                  </a:lnTo>
                  <a:lnTo>
                    <a:pt x="1073" y="319"/>
                  </a:lnTo>
                  <a:lnTo>
                    <a:pt x="1083" y="335"/>
                  </a:lnTo>
                  <a:lnTo>
                    <a:pt x="1107" y="343"/>
                  </a:lnTo>
                  <a:lnTo>
                    <a:pt x="1125" y="354"/>
                  </a:lnTo>
                  <a:lnTo>
                    <a:pt x="1131" y="359"/>
                  </a:lnTo>
                  <a:lnTo>
                    <a:pt x="1136" y="364"/>
                  </a:lnTo>
                  <a:lnTo>
                    <a:pt x="1139" y="375"/>
                  </a:lnTo>
                  <a:lnTo>
                    <a:pt x="1136" y="388"/>
                  </a:lnTo>
                  <a:lnTo>
                    <a:pt x="1136" y="393"/>
                  </a:lnTo>
                  <a:lnTo>
                    <a:pt x="1131" y="396"/>
                  </a:lnTo>
                  <a:lnTo>
                    <a:pt x="1125" y="399"/>
                  </a:lnTo>
                  <a:lnTo>
                    <a:pt x="1117" y="399"/>
                  </a:lnTo>
                  <a:lnTo>
                    <a:pt x="1102" y="396"/>
                  </a:lnTo>
                  <a:lnTo>
                    <a:pt x="1086" y="391"/>
                  </a:lnTo>
                  <a:lnTo>
                    <a:pt x="1083" y="385"/>
                  </a:lnTo>
                  <a:lnTo>
                    <a:pt x="1081" y="380"/>
                  </a:lnTo>
                  <a:lnTo>
                    <a:pt x="1078" y="383"/>
                  </a:lnTo>
                  <a:lnTo>
                    <a:pt x="1073" y="385"/>
                  </a:lnTo>
                  <a:lnTo>
                    <a:pt x="1059" y="380"/>
                  </a:lnTo>
                  <a:lnTo>
                    <a:pt x="1054" y="375"/>
                  </a:lnTo>
                  <a:lnTo>
                    <a:pt x="1057" y="354"/>
                  </a:lnTo>
                  <a:lnTo>
                    <a:pt x="1057" y="335"/>
                  </a:lnTo>
                  <a:lnTo>
                    <a:pt x="1057" y="327"/>
                  </a:lnTo>
                  <a:lnTo>
                    <a:pt x="1057" y="317"/>
                  </a:lnTo>
                  <a:lnTo>
                    <a:pt x="1054" y="311"/>
                  </a:lnTo>
                  <a:lnTo>
                    <a:pt x="1051" y="311"/>
                  </a:lnTo>
                  <a:lnTo>
                    <a:pt x="1046" y="314"/>
                  </a:lnTo>
                  <a:lnTo>
                    <a:pt x="1036" y="322"/>
                  </a:lnTo>
                  <a:lnTo>
                    <a:pt x="1038" y="325"/>
                  </a:lnTo>
                  <a:lnTo>
                    <a:pt x="1041" y="333"/>
                  </a:lnTo>
                  <a:lnTo>
                    <a:pt x="1041" y="335"/>
                  </a:lnTo>
                  <a:lnTo>
                    <a:pt x="1036" y="340"/>
                  </a:lnTo>
                  <a:lnTo>
                    <a:pt x="1028" y="343"/>
                  </a:lnTo>
                  <a:lnTo>
                    <a:pt x="1017" y="343"/>
                  </a:lnTo>
                  <a:lnTo>
                    <a:pt x="1004" y="343"/>
                  </a:lnTo>
                  <a:lnTo>
                    <a:pt x="991" y="338"/>
                  </a:lnTo>
                  <a:lnTo>
                    <a:pt x="967" y="333"/>
                  </a:lnTo>
                  <a:lnTo>
                    <a:pt x="956" y="330"/>
                  </a:lnTo>
                  <a:lnTo>
                    <a:pt x="946" y="333"/>
                  </a:lnTo>
                  <a:lnTo>
                    <a:pt x="935" y="338"/>
                  </a:lnTo>
                  <a:lnTo>
                    <a:pt x="927" y="348"/>
                  </a:lnTo>
                  <a:lnTo>
                    <a:pt x="906" y="388"/>
                  </a:lnTo>
                  <a:lnTo>
                    <a:pt x="917" y="383"/>
                  </a:lnTo>
                  <a:lnTo>
                    <a:pt x="938" y="370"/>
                  </a:lnTo>
                  <a:lnTo>
                    <a:pt x="948" y="367"/>
                  </a:lnTo>
                  <a:lnTo>
                    <a:pt x="959" y="364"/>
                  </a:lnTo>
                  <a:lnTo>
                    <a:pt x="967" y="364"/>
                  </a:lnTo>
                  <a:lnTo>
                    <a:pt x="970" y="367"/>
                  </a:lnTo>
                  <a:lnTo>
                    <a:pt x="972" y="370"/>
                  </a:lnTo>
                  <a:lnTo>
                    <a:pt x="970" y="383"/>
                  </a:lnTo>
                  <a:lnTo>
                    <a:pt x="970" y="396"/>
                  </a:lnTo>
                  <a:lnTo>
                    <a:pt x="972" y="404"/>
                  </a:lnTo>
                  <a:lnTo>
                    <a:pt x="975" y="407"/>
                  </a:lnTo>
                  <a:lnTo>
                    <a:pt x="985" y="409"/>
                  </a:lnTo>
                  <a:lnTo>
                    <a:pt x="1001" y="407"/>
                  </a:lnTo>
                  <a:lnTo>
                    <a:pt x="1012" y="407"/>
                  </a:lnTo>
                  <a:lnTo>
                    <a:pt x="1017" y="409"/>
                  </a:lnTo>
                  <a:lnTo>
                    <a:pt x="1017" y="414"/>
                  </a:lnTo>
                  <a:lnTo>
                    <a:pt x="1025" y="407"/>
                  </a:lnTo>
                  <a:lnTo>
                    <a:pt x="1033" y="401"/>
                  </a:lnTo>
                  <a:lnTo>
                    <a:pt x="1038" y="399"/>
                  </a:lnTo>
                  <a:lnTo>
                    <a:pt x="1041" y="401"/>
                  </a:lnTo>
                  <a:lnTo>
                    <a:pt x="1044" y="407"/>
                  </a:lnTo>
                  <a:lnTo>
                    <a:pt x="1046" y="407"/>
                  </a:lnTo>
                  <a:lnTo>
                    <a:pt x="1049" y="404"/>
                  </a:lnTo>
                  <a:lnTo>
                    <a:pt x="1051" y="414"/>
                  </a:lnTo>
                  <a:lnTo>
                    <a:pt x="1059" y="420"/>
                  </a:lnTo>
                  <a:lnTo>
                    <a:pt x="1062" y="420"/>
                  </a:lnTo>
                  <a:lnTo>
                    <a:pt x="1044" y="438"/>
                  </a:lnTo>
                  <a:lnTo>
                    <a:pt x="1004" y="473"/>
                  </a:lnTo>
                  <a:lnTo>
                    <a:pt x="996" y="478"/>
                  </a:lnTo>
                  <a:lnTo>
                    <a:pt x="991" y="478"/>
                  </a:lnTo>
                  <a:lnTo>
                    <a:pt x="988" y="475"/>
                  </a:lnTo>
                  <a:lnTo>
                    <a:pt x="988" y="467"/>
                  </a:lnTo>
                  <a:lnTo>
                    <a:pt x="991" y="451"/>
                  </a:lnTo>
                  <a:lnTo>
                    <a:pt x="993" y="436"/>
                  </a:lnTo>
                  <a:lnTo>
                    <a:pt x="991" y="433"/>
                  </a:lnTo>
                  <a:lnTo>
                    <a:pt x="991" y="430"/>
                  </a:lnTo>
                  <a:lnTo>
                    <a:pt x="983" y="436"/>
                  </a:lnTo>
                  <a:lnTo>
                    <a:pt x="970" y="443"/>
                  </a:lnTo>
                  <a:lnTo>
                    <a:pt x="948" y="462"/>
                  </a:lnTo>
                  <a:lnTo>
                    <a:pt x="927" y="475"/>
                  </a:lnTo>
                  <a:lnTo>
                    <a:pt x="903" y="488"/>
                  </a:lnTo>
                  <a:lnTo>
                    <a:pt x="909" y="510"/>
                  </a:lnTo>
                  <a:lnTo>
                    <a:pt x="909" y="523"/>
                  </a:lnTo>
                  <a:lnTo>
                    <a:pt x="906" y="528"/>
                  </a:lnTo>
                  <a:lnTo>
                    <a:pt x="903" y="533"/>
                  </a:lnTo>
                  <a:lnTo>
                    <a:pt x="896" y="539"/>
                  </a:lnTo>
                  <a:lnTo>
                    <a:pt x="890" y="539"/>
                  </a:lnTo>
                  <a:lnTo>
                    <a:pt x="888" y="541"/>
                  </a:lnTo>
                  <a:lnTo>
                    <a:pt x="885" y="544"/>
                  </a:lnTo>
                  <a:lnTo>
                    <a:pt x="874" y="544"/>
                  </a:lnTo>
                  <a:lnTo>
                    <a:pt x="866" y="546"/>
                  </a:lnTo>
                  <a:lnTo>
                    <a:pt x="861" y="549"/>
                  </a:lnTo>
                  <a:lnTo>
                    <a:pt x="861" y="552"/>
                  </a:lnTo>
                  <a:lnTo>
                    <a:pt x="859" y="554"/>
                  </a:lnTo>
                  <a:lnTo>
                    <a:pt x="837" y="570"/>
                  </a:lnTo>
                  <a:lnTo>
                    <a:pt x="840" y="573"/>
                  </a:lnTo>
                  <a:lnTo>
                    <a:pt x="843" y="576"/>
                  </a:lnTo>
                  <a:lnTo>
                    <a:pt x="830" y="597"/>
                  </a:lnTo>
                  <a:lnTo>
                    <a:pt x="830" y="607"/>
                  </a:lnTo>
                  <a:lnTo>
                    <a:pt x="832" y="620"/>
                  </a:lnTo>
                  <a:lnTo>
                    <a:pt x="835" y="636"/>
                  </a:lnTo>
                  <a:lnTo>
                    <a:pt x="837" y="644"/>
                  </a:lnTo>
                  <a:lnTo>
                    <a:pt x="837" y="652"/>
                  </a:lnTo>
                  <a:lnTo>
                    <a:pt x="830" y="671"/>
                  </a:lnTo>
                  <a:lnTo>
                    <a:pt x="824" y="673"/>
                  </a:lnTo>
                  <a:lnTo>
                    <a:pt x="822" y="681"/>
                  </a:lnTo>
                  <a:lnTo>
                    <a:pt x="816" y="689"/>
                  </a:lnTo>
                  <a:lnTo>
                    <a:pt x="814" y="689"/>
                  </a:lnTo>
                  <a:lnTo>
                    <a:pt x="811" y="686"/>
                  </a:lnTo>
                  <a:lnTo>
                    <a:pt x="811" y="692"/>
                  </a:lnTo>
                  <a:lnTo>
                    <a:pt x="808" y="697"/>
                  </a:lnTo>
                  <a:lnTo>
                    <a:pt x="806" y="700"/>
                  </a:lnTo>
                  <a:lnTo>
                    <a:pt x="806" y="702"/>
                  </a:lnTo>
                  <a:lnTo>
                    <a:pt x="795" y="705"/>
                  </a:lnTo>
                  <a:lnTo>
                    <a:pt x="782" y="708"/>
                  </a:lnTo>
                  <a:lnTo>
                    <a:pt x="777" y="705"/>
                  </a:lnTo>
                  <a:lnTo>
                    <a:pt x="774" y="705"/>
                  </a:lnTo>
                  <a:lnTo>
                    <a:pt x="771" y="710"/>
                  </a:lnTo>
                  <a:lnTo>
                    <a:pt x="771" y="718"/>
                  </a:lnTo>
                  <a:lnTo>
                    <a:pt x="769" y="726"/>
                  </a:lnTo>
                  <a:lnTo>
                    <a:pt x="766" y="726"/>
                  </a:lnTo>
                  <a:lnTo>
                    <a:pt x="763" y="723"/>
                  </a:lnTo>
                  <a:lnTo>
                    <a:pt x="761" y="721"/>
                  </a:lnTo>
                  <a:lnTo>
                    <a:pt x="758" y="721"/>
                  </a:lnTo>
                  <a:lnTo>
                    <a:pt x="748" y="731"/>
                  </a:lnTo>
                  <a:lnTo>
                    <a:pt x="742" y="745"/>
                  </a:lnTo>
                  <a:lnTo>
                    <a:pt x="740" y="747"/>
                  </a:lnTo>
                  <a:lnTo>
                    <a:pt x="737" y="747"/>
                  </a:lnTo>
                  <a:lnTo>
                    <a:pt x="737" y="755"/>
                  </a:lnTo>
                  <a:lnTo>
                    <a:pt x="734" y="766"/>
                  </a:lnTo>
                  <a:lnTo>
                    <a:pt x="732" y="776"/>
                  </a:lnTo>
                  <a:lnTo>
                    <a:pt x="734" y="789"/>
                  </a:lnTo>
                  <a:lnTo>
                    <a:pt x="740" y="803"/>
                  </a:lnTo>
                  <a:lnTo>
                    <a:pt x="748" y="821"/>
                  </a:lnTo>
                  <a:lnTo>
                    <a:pt x="750" y="832"/>
                  </a:lnTo>
                  <a:lnTo>
                    <a:pt x="753" y="845"/>
                  </a:lnTo>
                  <a:lnTo>
                    <a:pt x="756" y="848"/>
                  </a:lnTo>
                  <a:lnTo>
                    <a:pt x="758" y="848"/>
                  </a:lnTo>
                  <a:lnTo>
                    <a:pt x="763" y="871"/>
                  </a:lnTo>
                  <a:lnTo>
                    <a:pt x="769" y="892"/>
                  </a:lnTo>
                  <a:lnTo>
                    <a:pt x="769" y="911"/>
                  </a:lnTo>
                  <a:lnTo>
                    <a:pt x="766" y="916"/>
                  </a:lnTo>
                  <a:lnTo>
                    <a:pt x="761" y="919"/>
                  </a:lnTo>
                  <a:lnTo>
                    <a:pt x="753" y="921"/>
                  </a:lnTo>
                  <a:lnTo>
                    <a:pt x="748" y="919"/>
                  </a:lnTo>
                  <a:lnTo>
                    <a:pt x="734" y="911"/>
                  </a:lnTo>
                  <a:lnTo>
                    <a:pt x="726" y="898"/>
                  </a:lnTo>
                  <a:lnTo>
                    <a:pt x="724" y="890"/>
                  </a:lnTo>
                  <a:lnTo>
                    <a:pt x="721" y="884"/>
                  </a:lnTo>
                  <a:lnTo>
                    <a:pt x="716" y="877"/>
                  </a:lnTo>
                  <a:close/>
                </a:path>
              </a:pathLst>
            </a:custGeom>
            <a:solidFill>
              <a:srgbClr val="1D4C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800">
                <a:solidFill>
                  <a:prstClr val="white">
                    <a:lumMod val="65000"/>
                  </a:prstClr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783715" y="4210050"/>
            <a:ext cx="21386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随着计算机技术的发展及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印刷技术的进步，平面设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计在视觉感观领域的表现</a:t>
            </a: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和应用也越来越丰富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  <a:p>
            <a:endParaRPr lang="en-US" alt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2798</Words>
  <Application>Microsoft Office PowerPoint</Application>
  <PresentationFormat>自定义</PresentationFormat>
  <Paragraphs>434</Paragraphs>
  <Slides>33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xtzj</dc:creator>
  <cp:lastModifiedBy>Cherry</cp:lastModifiedBy>
  <cp:revision>33</cp:revision>
  <dcterms:created xsi:type="dcterms:W3CDTF">2017-12-20T06:05:00Z</dcterms:created>
  <dcterms:modified xsi:type="dcterms:W3CDTF">2018-01-05T09:03:15Z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